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2" r:id="rId3"/>
    <p:sldId id="271" r:id="rId4"/>
    <p:sldId id="272" r:id="rId5"/>
    <p:sldId id="275" r:id="rId6"/>
    <p:sldId id="318" r:id="rId7"/>
    <p:sldId id="277" r:id="rId8"/>
    <p:sldId id="280" r:id="rId9"/>
    <p:sldId id="281" r:id="rId10"/>
    <p:sldId id="282" r:id="rId11"/>
    <p:sldId id="285" r:id="rId12"/>
    <p:sldId id="304" r:id="rId13"/>
    <p:sldId id="305" r:id="rId14"/>
    <p:sldId id="288" r:id="rId15"/>
    <p:sldId id="313" r:id="rId16"/>
    <p:sldId id="315" r:id="rId17"/>
    <p:sldId id="295" r:id="rId18"/>
    <p:sldId id="317" r:id="rId19"/>
    <p:sldId id="302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18CE8"/>
    <a:srgbClr val="5B9BD5"/>
    <a:srgbClr val="4E5BD6"/>
    <a:srgbClr val="171F64"/>
    <a:srgbClr val="FEFEFE"/>
    <a:srgbClr val="363636"/>
    <a:srgbClr val="242424"/>
    <a:srgbClr val="343434"/>
    <a:srgbClr val="4CB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39759259909106E-2"/>
          <c:y val="1.1106718952785083E-2"/>
          <c:w val="0.93330148801658863"/>
          <c:h val="0.779494460633240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3828952"/>
        <c:axId val="133830912"/>
      </c:barChart>
      <c:catAx>
        <c:axId val="133828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0912"/>
        <c:crosses val="autoZero"/>
        <c:auto val="1"/>
        <c:lblAlgn val="ctr"/>
        <c:lblOffset val="100"/>
        <c:noMultiLvlLbl val="0"/>
      </c:catAx>
      <c:valAx>
        <c:axId val="13383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82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76258170508037E-2"/>
          <c:y val="0"/>
          <c:w val="0.93330148801658863"/>
          <c:h val="0.77949446063324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</c:v>
                </c:pt>
                <c:pt idx="1">
                  <c:v>304</c:v>
                </c:pt>
                <c:pt idx="2">
                  <c:v>456</c:v>
                </c:pt>
                <c:pt idx="3">
                  <c:v>609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831696"/>
        <c:axId val="133834048"/>
      </c:barChart>
      <c:catAx>
        <c:axId val="13383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4048"/>
        <c:crosses val="autoZero"/>
        <c:auto val="1"/>
        <c:lblAlgn val="ctr"/>
        <c:lblOffset val="100"/>
        <c:noMultiLvlLbl val="0"/>
      </c:catAx>
      <c:valAx>
        <c:axId val="133834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383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39759259909106E-2"/>
          <c:y val="1.1106718952785083E-2"/>
          <c:w val="0.93330148801658863"/>
          <c:h val="0.77949446063324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3834440"/>
        <c:axId val="133833656"/>
      </c:barChart>
      <c:catAx>
        <c:axId val="1338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3656"/>
        <c:crosses val="autoZero"/>
        <c:auto val="1"/>
        <c:lblAlgn val="ctr"/>
        <c:lblOffset val="100"/>
        <c:noMultiLvlLbl val="0"/>
      </c:catAx>
      <c:valAx>
        <c:axId val="133833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834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380786444938303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EC73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E74C3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CD2A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EB8C5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0AB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F5C7A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Лист1!$A$2:$A$13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8.3000000000000007</c:v>
                </c:pt>
                <c:pt idx="1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380786444938303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EC73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E74C3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CD2A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EB8C5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0AB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F5C7A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Лист1!$A$2:$A$13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8.3000000000000007</c:v>
                </c:pt>
                <c:pt idx="1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47223-4901-416E-8CCD-D7067BF329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8832C-3E24-46BE-9E8B-9148A1867D6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январь</a:t>
          </a:r>
          <a:endParaRPr lang="ru-RU" dirty="0"/>
        </a:p>
      </dgm:t>
    </dgm:pt>
    <dgm:pt modelId="{5666913C-7982-4F8D-8B73-3E0BCF0A234C}" type="parTrans" cxnId="{19A0D8E0-3B7C-4572-AB0C-A62D57461EE0}">
      <dgm:prSet/>
      <dgm:spPr/>
      <dgm:t>
        <a:bodyPr/>
        <a:lstStyle/>
        <a:p>
          <a:endParaRPr lang="ru-RU"/>
        </a:p>
      </dgm:t>
    </dgm:pt>
    <dgm:pt modelId="{2DD9BE2C-D083-49B6-A38E-BD9A01E055A4}" type="sibTrans" cxnId="{19A0D8E0-3B7C-4572-AB0C-A62D57461EE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D14C2A5-7FEA-4C3C-A9C6-5611EDB28788}">
      <dgm:prSet phldrT="[Текст]" custT="1"/>
      <dgm:spPr/>
      <dgm:t>
        <a:bodyPr/>
        <a:lstStyle/>
        <a:p>
          <a:pPr algn="l"/>
          <a:r>
            <a:rPr lang="ru-RU" sz="1400" dirty="0" smtClean="0"/>
            <a:t>Подготовка договора с ДГТУ</a:t>
          </a:r>
          <a:endParaRPr lang="ru-RU" sz="1400" dirty="0"/>
        </a:p>
      </dgm:t>
    </dgm:pt>
    <dgm:pt modelId="{6D329A07-8F51-4F14-949F-4126D32A9E7E}" type="parTrans" cxnId="{0946BDDE-CA2F-42A7-BBB2-3CA5F5B4402A}">
      <dgm:prSet/>
      <dgm:spPr/>
      <dgm:t>
        <a:bodyPr/>
        <a:lstStyle/>
        <a:p>
          <a:endParaRPr lang="ru-RU"/>
        </a:p>
      </dgm:t>
    </dgm:pt>
    <dgm:pt modelId="{52BFA17D-D056-4D82-8F7E-81EA4E1CCB57}" type="sibTrans" cxnId="{0946BDDE-CA2F-42A7-BBB2-3CA5F5B4402A}">
      <dgm:prSet/>
      <dgm:spPr/>
      <dgm:t>
        <a:bodyPr/>
        <a:lstStyle/>
        <a:p>
          <a:endParaRPr lang="ru-RU"/>
        </a:p>
      </dgm:t>
    </dgm:pt>
    <dgm:pt modelId="{9B89E0B5-A348-4947-B6ED-ADF18D2AD9E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МАРТ-МАЙ</a:t>
          </a:r>
          <a:endParaRPr lang="ru-RU" dirty="0"/>
        </a:p>
      </dgm:t>
    </dgm:pt>
    <dgm:pt modelId="{31F99A50-C53A-43BC-B671-2C9431BE3366}" type="parTrans" cxnId="{76670E7C-A062-44CC-9A2A-38AF3E28AA40}">
      <dgm:prSet/>
      <dgm:spPr/>
      <dgm:t>
        <a:bodyPr/>
        <a:lstStyle/>
        <a:p>
          <a:endParaRPr lang="ru-RU"/>
        </a:p>
      </dgm:t>
    </dgm:pt>
    <dgm:pt modelId="{5FE377D5-12E4-446E-AAF0-68D597FBB33B}" type="sibTrans" cxnId="{76670E7C-A062-44CC-9A2A-38AF3E28AA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E3D123D-D712-4CCB-A073-D8F96B4E6A9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ОКТЯБРЬ-НОЯБРЬ</a:t>
          </a:r>
          <a:endParaRPr lang="ru-RU" dirty="0"/>
        </a:p>
      </dgm:t>
    </dgm:pt>
    <dgm:pt modelId="{FD15B86D-7148-4BD5-BB53-A81E9AB0B44E}" type="parTrans" cxnId="{E3004645-5B94-4286-8E0A-004416F00C90}">
      <dgm:prSet/>
      <dgm:spPr/>
      <dgm:t>
        <a:bodyPr/>
        <a:lstStyle/>
        <a:p>
          <a:endParaRPr lang="ru-RU"/>
        </a:p>
      </dgm:t>
    </dgm:pt>
    <dgm:pt modelId="{54D82DCF-2E72-44DD-870A-34E080CFF7AA}" type="sibTrans" cxnId="{E3004645-5B94-4286-8E0A-004416F00C90}">
      <dgm:prSet/>
      <dgm:spPr/>
      <dgm:t>
        <a:bodyPr/>
        <a:lstStyle/>
        <a:p>
          <a:endParaRPr lang="ru-RU"/>
        </a:p>
      </dgm:t>
    </dgm:pt>
    <dgm:pt modelId="{7B30FD7B-F830-403B-A6DF-7DE6384A75A4}">
      <dgm:prSet phldrT="[Текст]" custT="1"/>
      <dgm:spPr/>
      <dgm:t>
        <a:bodyPr/>
        <a:lstStyle/>
        <a:p>
          <a:r>
            <a:rPr lang="ru-RU" sz="1400" dirty="0" smtClean="0"/>
            <a:t>Направление на обучение муниципальных служащих (2 этап)</a:t>
          </a:r>
          <a:endParaRPr lang="ru-RU" sz="1400" dirty="0"/>
        </a:p>
      </dgm:t>
    </dgm:pt>
    <dgm:pt modelId="{F7EA6C7F-7CE4-4950-8A3E-8781125D197D}" type="parTrans" cxnId="{A7E51838-3E8C-4D05-907E-D4F7F1EEBBF8}">
      <dgm:prSet/>
      <dgm:spPr/>
      <dgm:t>
        <a:bodyPr/>
        <a:lstStyle/>
        <a:p>
          <a:endParaRPr lang="ru-RU"/>
        </a:p>
      </dgm:t>
    </dgm:pt>
    <dgm:pt modelId="{614160F7-EFE9-4353-A982-EACE00C95002}" type="sibTrans" cxnId="{A7E51838-3E8C-4D05-907E-D4F7F1EEBBF8}">
      <dgm:prSet/>
      <dgm:spPr/>
      <dgm:t>
        <a:bodyPr/>
        <a:lstStyle/>
        <a:p>
          <a:endParaRPr lang="ru-RU"/>
        </a:p>
      </dgm:t>
    </dgm:pt>
    <dgm:pt modelId="{89ECE223-90DA-4D1F-BA4A-D752F40C2FA9}">
      <dgm:prSet custT="1"/>
      <dgm:spPr/>
      <dgm:t>
        <a:bodyPr/>
        <a:lstStyle/>
        <a:p>
          <a:r>
            <a:rPr lang="ru-RU" sz="1400" dirty="0" smtClean="0"/>
            <a:t>Направление на обучение муниципальных служащих (1 этап)</a:t>
          </a:r>
          <a:endParaRPr lang="ru-RU" sz="1400" dirty="0"/>
        </a:p>
      </dgm:t>
    </dgm:pt>
    <dgm:pt modelId="{99624BC7-F68E-4AF0-B053-01BE4B929378}" type="parTrans" cxnId="{35DD3B4C-DF20-4691-B67D-F404F0E9CE75}">
      <dgm:prSet/>
      <dgm:spPr/>
      <dgm:t>
        <a:bodyPr/>
        <a:lstStyle/>
        <a:p>
          <a:endParaRPr lang="ru-RU"/>
        </a:p>
      </dgm:t>
    </dgm:pt>
    <dgm:pt modelId="{79920F8E-2511-46AC-9AAB-96027B9190E9}" type="sibTrans" cxnId="{35DD3B4C-DF20-4691-B67D-F404F0E9CE75}">
      <dgm:prSet/>
      <dgm:spPr/>
      <dgm:t>
        <a:bodyPr/>
        <a:lstStyle/>
        <a:p>
          <a:endParaRPr lang="ru-RU"/>
        </a:p>
      </dgm:t>
    </dgm:pt>
    <dgm:pt modelId="{D1616AE4-9E87-480F-BA03-CC91D04DA23E}" type="pres">
      <dgm:prSet presAssocID="{C0347223-4901-416E-8CCD-D7067BF32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B9162-2DCD-49E8-865C-DEB5B73CEBE9}" type="pres">
      <dgm:prSet presAssocID="{C0347223-4901-416E-8CCD-D7067BF329C7}" presName="tSp" presStyleCnt="0"/>
      <dgm:spPr/>
    </dgm:pt>
    <dgm:pt modelId="{DC71C4C9-93DC-494B-88E3-24243B7C74C8}" type="pres">
      <dgm:prSet presAssocID="{C0347223-4901-416E-8CCD-D7067BF329C7}" presName="bSp" presStyleCnt="0"/>
      <dgm:spPr/>
    </dgm:pt>
    <dgm:pt modelId="{B144A21F-90D5-433B-B2AA-0855A16A60A8}" type="pres">
      <dgm:prSet presAssocID="{C0347223-4901-416E-8CCD-D7067BF329C7}" presName="process" presStyleCnt="0"/>
      <dgm:spPr/>
    </dgm:pt>
    <dgm:pt modelId="{81909732-2ADB-4D90-AAC2-D48F0581CEF7}" type="pres">
      <dgm:prSet presAssocID="{5678832C-3E24-46BE-9E8B-9148A1867D6E}" presName="composite1" presStyleCnt="0"/>
      <dgm:spPr/>
    </dgm:pt>
    <dgm:pt modelId="{B15B90C5-C3F8-453E-BD42-7BF9CD7C3A77}" type="pres">
      <dgm:prSet presAssocID="{5678832C-3E24-46BE-9E8B-9148A1867D6E}" presName="dummyNode1" presStyleLbl="node1" presStyleIdx="0" presStyleCnt="3"/>
      <dgm:spPr/>
    </dgm:pt>
    <dgm:pt modelId="{89E85816-EE07-4A79-ACC4-4B8519DF0ED1}" type="pres">
      <dgm:prSet presAssocID="{5678832C-3E24-46BE-9E8B-9148A1867D6E}" presName="childNode1" presStyleLbl="bgAcc1" presStyleIdx="0" presStyleCnt="3" custScaleX="114995" custScaleY="117449" custLinFactNeighborX="7413" custLinFactNeighborY="1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D84F-A6CA-4F60-91E7-87BB418CAD66}" type="pres">
      <dgm:prSet presAssocID="{5678832C-3E24-46BE-9E8B-9148A1867D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D8CB-2B07-459A-B65A-C651ED7BFD76}" type="pres">
      <dgm:prSet presAssocID="{5678832C-3E24-46BE-9E8B-9148A1867D6E}" presName="parentNode1" presStyleLbl="node1" presStyleIdx="0" presStyleCnt="3" custLinFactNeighborX="-10425" custLinFactNeighborY="35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AE53-5DAB-4C03-9899-513C17F01A81}" type="pres">
      <dgm:prSet presAssocID="{5678832C-3E24-46BE-9E8B-9148A1867D6E}" presName="connSite1" presStyleCnt="0"/>
      <dgm:spPr/>
    </dgm:pt>
    <dgm:pt modelId="{F6A956D9-024D-44F0-B65F-C77E078B0BBA}" type="pres">
      <dgm:prSet presAssocID="{2DD9BE2C-D083-49B6-A38E-BD9A01E055A4}" presName="Name9" presStyleLbl="sibTrans2D1" presStyleIdx="0" presStyleCnt="2"/>
      <dgm:spPr/>
      <dgm:t>
        <a:bodyPr/>
        <a:lstStyle/>
        <a:p>
          <a:endParaRPr lang="ru-RU"/>
        </a:p>
      </dgm:t>
    </dgm:pt>
    <dgm:pt modelId="{65FE8FB4-B3D4-43B3-B741-99D05B300634}" type="pres">
      <dgm:prSet presAssocID="{9B89E0B5-A348-4947-B6ED-ADF18D2AD9E0}" presName="composite2" presStyleCnt="0"/>
      <dgm:spPr/>
    </dgm:pt>
    <dgm:pt modelId="{B8C0189D-9163-4907-A113-4BA64B247F92}" type="pres">
      <dgm:prSet presAssocID="{9B89E0B5-A348-4947-B6ED-ADF18D2AD9E0}" presName="dummyNode2" presStyleLbl="node1" presStyleIdx="0" presStyleCnt="3"/>
      <dgm:spPr/>
    </dgm:pt>
    <dgm:pt modelId="{C6DBC2BF-8170-451A-B06B-9735C3CD0D3B}" type="pres">
      <dgm:prSet presAssocID="{9B89E0B5-A348-4947-B6ED-ADF18D2AD9E0}" presName="childNode2" presStyleLbl="bgAcc1" presStyleIdx="1" presStyleCnt="3" custScaleX="171347" custScaleY="143092" custLinFactNeighborX="-2521" custLinFactNeighborY="1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9ADBBC-EE0C-4200-8219-8B29BC9051C3}" type="pres">
      <dgm:prSet presAssocID="{9B89E0B5-A348-4947-B6ED-ADF18D2AD9E0}" presName="childNode2tx" presStyleLbl="b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84D5144-1D58-4587-8191-62D46FB6EC8E}" type="pres">
      <dgm:prSet presAssocID="{9B89E0B5-A348-4947-B6ED-ADF18D2AD9E0}" presName="parentNode2" presStyleLbl="node1" presStyleIdx="1" presStyleCnt="3" custLinFactNeighborX="-20891" custLinFactNeighborY="10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F88-57A1-48F0-9237-C58E8B67023C}" type="pres">
      <dgm:prSet presAssocID="{9B89E0B5-A348-4947-B6ED-ADF18D2AD9E0}" presName="connSite2" presStyleCnt="0"/>
      <dgm:spPr/>
    </dgm:pt>
    <dgm:pt modelId="{09FD33D9-2941-4FA5-A9FA-7AE4D517A35C}" type="pres">
      <dgm:prSet presAssocID="{5FE377D5-12E4-446E-AAF0-68D597FBB33B}" presName="Name18" presStyleLbl="sibTrans2D1" presStyleIdx="1" presStyleCnt="2"/>
      <dgm:spPr/>
      <dgm:t>
        <a:bodyPr/>
        <a:lstStyle/>
        <a:p>
          <a:endParaRPr lang="ru-RU"/>
        </a:p>
      </dgm:t>
    </dgm:pt>
    <dgm:pt modelId="{E8C0C13C-1097-47BB-8383-D5302A098EE4}" type="pres">
      <dgm:prSet presAssocID="{7E3D123D-D712-4CCB-A073-D8F96B4E6A98}" presName="composite1" presStyleCnt="0"/>
      <dgm:spPr/>
    </dgm:pt>
    <dgm:pt modelId="{4E0AD2C3-8477-4D96-A425-F94CB5A10B9E}" type="pres">
      <dgm:prSet presAssocID="{7E3D123D-D712-4CCB-A073-D8F96B4E6A98}" presName="dummyNode1" presStyleLbl="node1" presStyleIdx="1" presStyleCnt="3"/>
      <dgm:spPr/>
    </dgm:pt>
    <dgm:pt modelId="{6CB460A7-0ED4-42E7-A0D5-0B1792CFE999}" type="pres">
      <dgm:prSet presAssocID="{7E3D123D-D712-4CCB-A073-D8F96B4E6A98}" presName="childNode1" presStyleLbl="bgAcc1" presStyleIdx="2" presStyleCnt="3" custScaleX="165017" custScaleY="145965" custLinFactNeighborX="-5137" custLinFactNeighborY="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FFE6-FF4D-456D-9B7D-22005A973190}" type="pres">
      <dgm:prSet presAssocID="{7E3D123D-D712-4CCB-A073-D8F96B4E6A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39171-E51F-4A95-94B6-D53249116D5F}" type="pres">
      <dgm:prSet presAssocID="{7E3D123D-D712-4CCB-A073-D8F96B4E6A98}" presName="parentNode1" presStyleLbl="node1" presStyleIdx="2" presStyleCnt="3" custLinFactNeighborX="-21104" custLinFactNeighborY="53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C76B2-CC84-4988-808E-F754854BDE5C}" type="pres">
      <dgm:prSet presAssocID="{7E3D123D-D712-4CCB-A073-D8F96B4E6A98}" presName="connSite1" presStyleCnt="0"/>
      <dgm:spPr/>
    </dgm:pt>
  </dgm:ptLst>
  <dgm:cxnLst>
    <dgm:cxn modelId="{A92793C8-96AE-4CB8-8B4F-DEBEF6783AB8}" type="presOf" srcId="{89ECE223-90DA-4D1F-BA4A-D752F40C2FA9}" destId="{A59ADBBC-EE0C-4200-8219-8B29BC9051C3}" srcOrd="1" destOrd="0" presId="urn:microsoft.com/office/officeart/2005/8/layout/hProcess4"/>
    <dgm:cxn modelId="{E3004645-5B94-4286-8E0A-004416F00C90}" srcId="{C0347223-4901-416E-8CCD-D7067BF329C7}" destId="{7E3D123D-D712-4CCB-A073-D8F96B4E6A98}" srcOrd="2" destOrd="0" parTransId="{FD15B86D-7148-4BD5-BB53-A81E9AB0B44E}" sibTransId="{54D82DCF-2E72-44DD-870A-34E080CFF7AA}"/>
    <dgm:cxn modelId="{48432D67-227F-414A-AA46-67EA2FD0C94E}" type="presOf" srcId="{89ECE223-90DA-4D1F-BA4A-D752F40C2FA9}" destId="{C6DBC2BF-8170-451A-B06B-9735C3CD0D3B}" srcOrd="0" destOrd="0" presId="urn:microsoft.com/office/officeart/2005/8/layout/hProcess4"/>
    <dgm:cxn modelId="{0946BDDE-CA2F-42A7-BBB2-3CA5F5B4402A}" srcId="{5678832C-3E24-46BE-9E8B-9148A1867D6E}" destId="{ED14C2A5-7FEA-4C3C-A9C6-5611EDB28788}" srcOrd="0" destOrd="0" parTransId="{6D329A07-8F51-4F14-949F-4126D32A9E7E}" sibTransId="{52BFA17D-D056-4D82-8F7E-81EA4E1CCB57}"/>
    <dgm:cxn modelId="{6DF26A80-9717-48EE-AFE2-29A6ADB1F7FE}" type="presOf" srcId="{5678832C-3E24-46BE-9E8B-9148A1867D6E}" destId="{FF37D8CB-2B07-459A-B65A-C651ED7BFD76}" srcOrd="0" destOrd="0" presId="urn:microsoft.com/office/officeart/2005/8/layout/hProcess4"/>
    <dgm:cxn modelId="{6D315C63-88D1-457C-B1BE-D1643F7D1BFC}" type="presOf" srcId="{5FE377D5-12E4-446E-AAF0-68D597FBB33B}" destId="{09FD33D9-2941-4FA5-A9FA-7AE4D517A35C}" srcOrd="0" destOrd="0" presId="urn:microsoft.com/office/officeart/2005/8/layout/hProcess4"/>
    <dgm:cxn modelId="{BAB52FE6-198C-41E3-B10E-801AF6C03EA0}" type="presOf" srcId="{2DD9BE2C-D083-49B6-A38E-BD9A01E055A4}" destId="{F6A956D9-024D-44F0-B65F-C77E078B0BBA}" srcOrd="0" destOrd="0" presId="urn:microsoft.com/office/officeart/2005/8/layout/hProcess4"/>
    <dgm:cxn modelId="{19A0D8E0-3B7C-4572-AB0C-A62D57461EE0}" srcId="{C0347223-4901-416E-8CCD-D7067BF329C7}" destId="{5678832C-3E24-46BE-9E8B-9148A1867D6E}" srcOrd="0" destOrd="0" parTransId="{5666913C-7982-4F8D-8B73-3E0BCF0A234C}" sibTransId="{2DD9BE2C-D083-49B6-A38E-BD9A01E055A4}"/>
    <dgm:cxn modelId="{A7E51838-3E8C-4D05-907E-D4F7F1EEBBF8}" srcId="{7E3D123D-D712-4CCB-A073-D8F96B4E6A98}" destId="{7B30FD7B-F830-403B-A6DF-7DE6384A75A4}" srcOrd="0" destOrd="0" parTransId="{F7EA6C7F-7CE4-4950-8A3E-8781125D197D}" sibTransId="{614160F7-EFE9-4353-A982-EACE00C95002}"/>
    <dgm:cxn modelId="{A2602870-15BF-43FC-B000-193573248DB2}" type="presOf" srcId="{7E3D123D-D712-4CCB-A073-D8F96B4E6A98}" destId="{03439171-E51F-4A95-94B6-D53249116D5F}" srcOrd="0" destOrd="0" presId="urn:microsoft.com/office/officeart/2005/8/layout/hProcess4"/>
    <dgm:cxn modelId="{1E08B57A-502C-49BE-A6CA-8CDD46D7E9F4}" type="presOf" srcId="{ED14C2A5-7FEA-4C3C-A9C6-5611EDB28788}" destId="{89E85816-EE07-4A79-ACC4-4B8519DF0ED1}" srcOrd="0" destOrd="0" presId="urn:microsoft.com/office/officeart/2005/8/layout/hProcess4"/>
    <dgm:cxn modelId="{8191458F-9EA0-4E76-95CB-61ADAA009546}" type="presOf" srcId="{C0347223-4901-416E-8CCD-D7067BF329C7}" destId="{D1616AE4-9E87-480F-BA03-CC91D04DA23E}" srcOrd="0" destOrd="0" presId="urn:microsoft.com/office/officeart/2005/8/layout/hProcess4"/>
    <dgm:cxn modelId="{35DD3B4C-DF20-4691-B67D-F404F0E9CE75}" srcId="{9B89E0B5-A348-4947-B6ED-ADF18D2AD9E0}" destId="{89ECE223-90DA-4D1F-BA4A-D752F40C2FA9}" srcOrd="0" destOrd="0" parTransId="{99624BC7-F68E-4AF0-B053-01BE4B929378}" sibTransId="{79920F8E-2511-46AC-9AAB-96027B9190E9}"/>
    <dgm:cxn modelId="{22D3C84C-7323-4DC3-9E38-2C4ABA10CADB}" type="presOf" srcId="{9B89E0B5-A348-4947-B6ED-ADF18D2AD9E0}" destId="{084D5144-1D58-4587-8191-62D46FB6EC8E}" srcOrd="0" destOrd="0" presId="urn:microsoft.com/office/officeart/2005/8/layout/hProcess4"/>
    <dgm:cxn modelId="{11CD957A-B0DC-44B8-AE56-4177184EDB0B}" type="presOf" srcId="{7B30FD7B-F830-403B-A6DF-7DE6384A75A4}" destId="{A013FFE6-FF4D-456D-9B7D-22005A973190}" srcOrd="1" destOrd="0" presId="urn:microsoft.com/office/officeart/2005/8/layout/hProcess4"/>
    <dgm:cxn modelId="{76670E7C-A062-44CC-9A2A-38AF3E28AA40}" srcId="{C0347223-4901-416E-8CCD-D7067BF329C7}" destId="{9B89E0B5-A348-4947-B6ED-ADF18D2AD9E0}" srcOrd="1" destOrd="0" parTransId="{31F99A50-C53A-43BC-B671-2C9431BE3366}" sibTransId="{5FE377D5-12E4-446E-AAF0-68D597FBB33B}"/>
    <dgm:cxn modelId="{D9B90B17-3BD2-4BD8-9537-35479A5CD4AC}" type="presOf" srcId="{ED14C2A5-7FEA-4C3C-A9C6-5611EDB28788}" destId="{834BD84F-A6CA-4F60-91E7-87BB418CAD66}" srcOrd="1" destOrd="0" presId="urn:microsoft.com/office/officeart/2005/8/layout/hProcess4"/>
    <dgm:cxn modelId="{0C2B8007-9D02-4379-A9BD-A5BAB8F6740E}" type="presOf" srcId="{7B30FD7B-F830-403B-A6DF-7DE6384A75A4}" destId="{6CB460A7-0ED4-42E7-A0D5-0B1792CFE999}" srcOrd="0" destOrd="0" presId="urn:microsoft.com/office/officeart/2005/8/layout/hProcess4"/>
    <dgm:cxn modelId="{2DD8B00A-9FD7-4C6F-964C-273403370BC3}" type="presParOf" srcId="{D1616AE4-9E87-480F-BA03-CC91D04DA23E}" destId="{95FB9162-2DCD-49E8-865C-DEB5B73CEBE9}" srcOrd="0" destOrd="0" presId="urn:microsoft.com/office/officeart/2005/8/layout/hProcess4"/>
    <dgm:cxn modelId="{F917BEAA-9ADC-48F3-AC11-E6EDEE6A03CE}" type="presParOf" srcId="{D1616AE4-9E87-480F-BA03-CC91D04DA23E}" destId="{DC71C4C9-93DC-494B-88E3-24243B7C74C8}" srcOrd="1" destOrd="0" presId="urn:microsoft.com/office/officeart/2005/8/layout/hProcess4"/>
    <dgm:cxn modelId="{E8A23A3B-1598-43F3-A0E3-EF1ECC83E4DB}" type="presParOf" srcId="{D1616AE4-9E87-480F-BA03-CC91D04DA23E}" destId="{B144A21F-90D5-433B-B2AA-0855A16A60A8}" srcOrd="2" destOrd="0" presId="urn:microsoft.com/office/officeart/2005/8/layout/hProcess4"/>
    <dgm:cxn modelId="{EDBBD732-FE12-432F-958D-7D17AD0542B0}" type="presParOf" srcId="{B144A21F-90D5-433B-B2AA-0855A16A60A8}" destId="{81909732-2ADB-4D90-AAC2-D48F0581CEF7}" srcOrd="0" destOrd="0" presId="urn:microsoft.com/office/officeart/2005/8/layout/hProcess4"/>
    <dgm:cxn modelId="{8A073A91-2350-4D03-9CFD-497C40CB8FE6}" type="presParOf" srcId="{81909732-2ADB-4D90-AAC2-D48F0581CEF7}" destId="{B15B90C5-C3F8-453E-BD42-7BF9CD7C3A77}" srcOrd="0" destOrd="0" presId="urn:microsoft.com/office/officeart/2005/8/layout/hProcess4"/>
    <dgm:cxn modelId="{722C58A6-AB77-41EB-84A1-41060D0FC363}" type="presParOf" srcId="{81909732-2ADB-4D90-AAC2-D48F0581CEF7}" destId="{89E85816-EE07-4A79-ACC4-4B8519DF0ED1}" srcOrd="1" destOrd="0" presId="urn:microsoft.com/office/officeart/2005/8/layout/hProcess4"/>
    <dgm:cxn modelId="{B1E980FA-781E-4E3D-B795-EFF0ECB30802}" type="presParOf" srcId="{81909732-2ADB-4D90-AAC2-D48F0581CEF7}" destId="{834BD84F-A6CA-4F60-91E7-87BB418CAD66}" srcOrd="2" destOrd="0" presId="urn:microsoft.com/office/officeart/2005/8/layout/hProcess4"/>
    <dgm:cxn modelId="{15A42F6C-769A-4A1A-B092-60C5EFB6525E}" type="presParOf" srcId="{81909732-2ADB-4D90-AAC2-D48F0581CEF7}" destId="{FF37D8CB-2B07-459A-B65A-C651ED7BFD76}" srcOrd="3" destOrd="0" presId="urn:microsoft.com/office/officeart/2005/8/layout/hProcess4"/>
    <dgm:cxn modelId="{44693816-71C1-487A-8A2C-DB15FCC429ED}" type="presParOf" srcId="{81909732-2ADB-4D90-AAC2-D48F0581CEF7}" destId="{2837AE53-5DAB-4C03-9899-513C17F01A81}" srcOrd="4" destOrd="0" presId="urn:microsoft.com/office/officeart/2005/8/layout/hProcess4"/>
    <dgm:cxn modelId="{DC48CB93-6027-4CCB-BE67-5F2C6141E3BF}" type="presParOf" srcId="{B144A21F-90D5-433B-B2AA-0855A16A60A8}" destId="{F6A956D9-024D-44F0-B65F-C77E078B0BBA}" srcOrd="1" destOrd="0" presId="urn:microsoft.com/office/officeart/2005/8/layout/hProcess4"/>
    <dgm:cxn modelId="{CB968AF0-3BDE-431B-B62F-ECD6077EF91E}" type="presParOf" srcId="{B144A21F-90D5-433B-B2AA-0855A16A60A8}" destId="{65FE8FB4-B3D4-43B3-B741-99D05B300634}" srcOrd="2" destOrd="0" presId="urn:microsoft.com/office/officeart/2005/8/layout/hProcess4"/>
    <dgm:cxn modelId="{4D7C33D4-16C6-4AF7-BB4A-6A0FD329E8C6}" type="presParOf" srcId="{65FE8FB4-B3D4-43B3-B741-99D05B300634}" destId="{B8C0189D-9163-4907-A113-4BA64B247F92}" srcOrd="0" destOrd="0" presId="urn:microsoft.com/office/officeart/2005/8/layout/hProcess4"/>
    <dgm:cxn modelId="{37EBB6A6-321D-4343-88E3-BDE98E1949BC}" type="presParOf" srcId="{65FE8FB4-B3D4-43B3-B741-99D05B300634}" destId="{C6DBC2BF-8170-451A-B06B-9735C3CD0D3B}" srcOrd="1" destOrd="0" presId="urn:microsoft.com/office/officeart/2005/8/layout/hProcess4"/>
    <dgm:cxn modelId="{BAA79E3E-9326-4BCB-BD27-C74D51D0371A}" type="presParOf" srcId="{65FE8FB4-B3D4-43B3-B741-99D05B300634}" destId="{A59ADBBC-EE0C-4200-8219-8B29BC9051C3}" srcOrd="2" destOrd="0" presId="urn:microsoft.com/office/officeart/2005/8/layout/hProcess4"/>
    <dgm:cxn modelId="{56163474-413F-4C88-A73E-C6FB6EFD533B}" type="presParOf" srcId="{65FE8FB4-B3D4-43B3-B741-99D05B300634}" destId="{084D5144-1D58-4587-8191-62D46FB6EC8E}" srcOrd="3" destOrd="0" presId="urn:microsoft.com/office/officeart/2005/8/layout/hProcess4"/>
    <dgm:cxn modelId="{FFF6FD45-EC61-49CC-834D-5C0CFD3783DD}" type="presParOf" srcId="{65FE8FB4-B3D4-43B3-B741-99D05B300634}" destId="{441F6F88-57A1-48F0-9237-C58E8B67023C}" srcOrd="4" destOrd="0" presId="urn:microsoft.com/office/officeart/2005/8/layout/hProcess4"/>
    <dgm:cxn modelId="{251B39BF-236C-462E-8649-D12D16394F16}" type="presParOf" srcId="{B144A21F-90D5-433B-B2AA-0855A16A60A8}" destId="{09FD33D9-2941-4FA5-A9FA-7AE4D517A35C}" srcOrd="3" destOrd="0" presId="urn:microsoft.com/office/officeart/2005/8/layout/hProcess4"/>
    <dgm:cxn modelId="{35572172-4501-490F-BD12-EEF967CD6105}" type="presParOf" srcId="{B144A21F-90D5-433B-B2AA-0855A16A60A8}" destId="{E8C0C13C-1097-47BB-8383-D5302A098EE4}" srcOrd="4" destOrd="0" presId="urn:microsoft.com/office/officeart/2005/8/layout/hProcess4"/>
    <dgm:cxn modelId="{DA1BB4B8-C123-4B5E-BF99-5A7DBDF2999B}" type="presParOf" srcId="{E8C0C13C-1097-47BB-8383-D5302A098EE4}" destId="{4E0AD2C3-8477-4D96-A425-F94CB5A10B9E}" srcOrd="0" destOrd="0" presId="urn:microsoft.com/office/officeart/2005/8/layout/hProcess4"/>
    <dgm:cxn modelId="{50CCB741-D2C6-43F5-BC62-E8BE260F781F}" type="presParOf" srcId="{E8C0C13C-1097-47BB-8383-D5302A098EE4}" destId="{6CB460A7-0ED4-42E7-A0D5-0B1792CFE999}" srcOrd="1" destOrd="0" presId="urn:microsoft.com/office/officeart/2005/8/layout/hProcess4"/>
    <dgm:cxn modelId="{C310F57C-D059-4E82-AA86-71FBACC7DB03}" type="presParOf" srcId="{E8C0C13C-1097-47BB-8383-D5302A098EE4}" destId="{A013FFE6-FF4D-456D-9B7D-22005A973190}" srcOrd="2" destOrd="0" presId="urn:microsoft.com/office/officeart/2005/8/layout/hProcess4"/>
    <dgm:cxn modelId="{930BED82-DFAF-49D9-9357-46F79767DD72}" type="presParOf" srcId="{E8C0C13C-1097-47BB-8383-D5302A098EE4}" destId="{03439171-E51F-4A95-94B6-D53249116D5F}" srcOrd="3" destOrd="0" presId="urn:microsoft.com/office/officeart/2005/8/layout/hProcess4"/>
    <dgm:cxn modelId="{2D7D1675-A4B5-4D20-AF6D-B37E1418CDC4}" type="presParOf" srcId="{E8C0C13C-1097-47BB-8383-D5302A098EE4}" destId="{663C76B2-CC84-4988-808E-F754854BDE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47223-4901-416E-8CCD-D7067BF329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8832C-3E24-46BE-9E8B-9148A1867D6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5666913C-7982-4F8D-8B73-3E0BCF0A234C}" type="parTrans" cxnId="{19A0D8E0-3B7C-4572-AB0C-A62D57461EE0}">
      <dgm:prSet/>
      <dgm:spPr/>
      <dgm:t>
        <a:bodyPr/>
        <a:lstStyle/>
        <a:p>
          <a:endParaRPr lang="ru-RU"/>
        </a:p>
      </dgm:t>
    </dgm:pt>
    <dgm:pt modelId="{2DD9BE2C-D083-49B6-A38E-BD9A01E055A4}" type="sibTrans" cxnId="{19A0D8E0-3B7C-4572-AB0C-A62D57461EE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D14C2A5-7FEA-4C3C-A9C6-5611EDB28788}">
      <dgm:prSet phldrT="[Текст]" custT="1"/>
      <dgm:spPr/>
      <dgm:t>
        <a:bodyPr/>
        <a:lstStyle/>
        <a:p>
          <a:r>
            <a:rPr lang="ru-RU" sz="1200" dirty="0" smtClean="0"/>
            <a:t>Открытый урок на тему: «Как устроен муниципалитет»</a:t>
          </a:r>
          <a:endParaRPr lang="ru-RU" sz="1200" dirty="0"/>
        </a:p>
      </dgm:t>
    </dgm:pt>
    <dgm:pt modelId="{6D329A07-8F51-4F14-949F-4126D32A9E7E}" type="parTrans" cxnId="{0946BDDE-CA2F-42A7-BBB2-3CA5F5B4402A}">
      <dgm:prSet/>
      <dgm:spPr/>
      <dgm:t>
        <a:bodyPr/>
        <a:lstStyle/>
        <a:p>
          <a:endParaRPr lang="ru-RU"/>
        </a:p>
      </dgm:t>
    </dgm:pt>
    <dgm:pt modelId="{52BFA17D-D056-4D82-8F7E-81EA4E1CCB57}" type="sibTrans" cxnId="{0946BDDE-CA2F-42A7-BBB2-3CA5F5B4402A}">
      <dgm:prSet/>
      <dgm:spPr/>
      <dgm:t>
        <a:bodyPr/>
        <a:lstStyle/>
        <a:p>
          <a:endParaRPr lang="ru-RU"/>
        </a:p>
      </dgm:t>
    </dgm:pt>
    <dgm:pt modelId="{9B89E0B5-A348-4947-B6ED-ADF18D2AD9E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31F99A50-C53A-43BC-B671-2C9431BE3366}" type="parTrans" cxnId="{76670E7C-A062-44CC-9A2A-38AF3E28AA40}">
      <dgm:prSet/>
      <dgm:spPr/>
      <dgm:t>
        <a:bodyPr/>
        <a:lstStyle/>
        <a:p>
          <a:endParaRPr lang="ru-RU"/>
        </a:p>
      </dgm:t>
    </dgm:pt>
    <dgm:pt modelId="{5FE377D5-12E4-446E-AAF0-68D597FBB33B}" type="sibTrans" cxnId="{76670E7C-A062-44CC-9A2A-38AF3E28AA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2DEFF15-85A7-424B-A329-02110F69B07C}">
      <dgm:prSet phldrT="[Текст]" custT="1"/>
      <dgm:spPr/>
      <dgm:t>
        <a:bodyPr tIns="0"/>
        <a:lstStyle/>
        <a:p>
          <a:r>
            <a:rPr lang="ru-RU" sz="1200" dirty="0" smtClean="0"/>
            <a:t>Открытый урок на тему:  «Один день из жизни главы администрации (района, СП)»</a:t>
          </a:r>
          <a:endParaRPr lang="ru-RU" sz="1200" dirty="0"/>
        </a:p>
      </dgm:t>
    </dgm:pt>
    <dgm:pt modelId="{3F1F5893-79E3-4B00-AEB9-57365CD4D68A}" type="parTrans" cxnId="{BD8C5248-32FE-4053-A365-1CEFD90F20A2}">
      <dgm:prSet/>
      <dgm:spPr/>
      <dgm:t>
        <a:bodyPr/>
        <a:lstStyle/>
        <a:p>
          <a:endParaRPr lang="ru-RU"/>
        </a:p>
      </dgm:t>
    </dgm:pt>
    <dgm:pt modelId="{DCF88BBF-5905-421F-BD89-E8F398FC3B64}" type="sibTrans" cxnId="{BD8C5248-32FE-4053-A365-1CEFD90F20A2}">
      <dgm:prSet/>
      <dgm:spPr/>
      <dgm:t>
        <a:bodyPr/>
        <a:lstStyle/>
        <a:p>
          <a:endParaRPr lang="ru-RU"/>
        </a:p>
      </dgm:t>
    </dgm:pt>
    <dgm:pt modelId="{7E3D123D-D712-4CCB-A073-D8F96B4E6A9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ИЮНЬ</a:t>
          </a:r>
          <a:endParaRPr lang="ru-RU" dirty="0"/>
        </a:p>
      </dgm:t>
    </dgm:pt>
    <dgm:pt modelId="{FD15B86D-7148-4BD5-BB53-A81E9AB0B44E}" type="parTrans" cxnId="{E3004645-5B94-4286-8E0A-004416F00C90}">
      <dgm:prSet/>
      <dgm:spPr/>
      <dgm:t>
        <a:bodyPr/>
        <a:lstStyle/>
        <a:p>
          <a:endParaRPr lang="ru-RU"/>
        </a:p>
      </dgm:t>
    </dgm:pt>
    <dgm:pt modelId="{54D82DCF-2E72-44DD-870A-34E080CFF7AA}" type="sibTrans" cxnId="{E3004645-5B94-4286-8E0A-004416F00C90}">
      <dgm:prSet/>
      <dgm:spPr/>
      <dgm:t>
        <a:bodyPr/>
        <a:lstStyle/>
        <a:p>
          <a:endParaRPr lang="ru-RU"/>
        </a:p>
      </dgm:t>
    </dgm:pt>
    <dgm:pt modelId="{7B30FD7B-F830-403B-A6DF-7DE6384A75A4}">
      <dgm:prSet phldrT="[Текст]" custT="1"/>
      <dgm:spPr/>
      <dgm:t>
        <a:bodyPr/>
        <a:lstStyle/>
        <a:p>
          <a:r>
            <a:rPr lang="ru-RU" sz="1200" dirty="0" smtClean="0"/>
            <a:t>Открытый урок на тему: «Служба государству – служба обществу»</a:t>
          </a:r>
          <a:endParaRPr lang="ru-RU" sz="1200" dirty="0"/>
        </a:p>
      </dgm:t>
    </dgm:pt>
    <dgm:pt modelId="{F7EA6C7F-7CE4-4950-8A3E-8781125D197D}" type="parTrans" cxnId="{A7E51838-3E8C-4D05-907E-D4F7F1EEBBF8}">
      <dgm:prSet/>
      <dgm:spPr/>
      <dgm:t>
        <a:bodyPr/>
        <a:lstStyle/>
        <a:p>
          <a:endParaRPr lang="ru-RU"/>
        </a:p>
      </dgm:t>
    </dgm:pt>
    <dgm:pt modelId="{614160F7-EFE9-4353-A982-EACE00C95002}" type="sibTrans" cxnId="{A7E51838-3E8C-4D05-907E-D4F7F1EEBBF8}">
      <dgm:prSet/>
      <dgm:spPr/>
      <dgm:t>
        <a:bodyPr/>
        <a:lstStyle/>
        <a:p>
          <a:endParaRPr lang="ru-RU"/>
        </a:p>
      </dgm:t>
    </dgm:pt>
    <dgm:pt modelId="{D1616AE4-9E87-480F-BA03-CC91D04DA23E}" type="pres">
      <dgm:prSet presAssocID="{C0347223-4901-416E-8CCD-D7067BF32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B9162-2DCD-49E8-865C-DEB5B73CEBE9}" type="pres">
      <dgm:prSet presAssocID="{C0347223-4901-416E-8CCD-D7067BF329C7}" presName="tSp" presStyleCnt="0"/>
      <dgm:spPr/>
    </dgm:pt>
    <dgm:pt modelId="{DC71C4C9-93DC-494B-88E3-24243B7C74C8}" type="pres">
      <dgm:prSet presAssocID="{C0347223-4901-416E-8CCD-D7067BF329C7}" presName="bSp" presStyleCnt="0"/>
      <dgm:spPr/>
    </dgm:pt>
    <dgm:pt modelId="{B144A21F-90D5-433B-B2AA-0855A16A60A8}" type="pres">
      <dgm:prSet presAssocID="{C0347223-4901-416E-8CCD-D7067BF329C7}" presName="process" presStyleCnt="0"/>
      <dgm:spPr/>
    </dgm:pt>
    <dgm:pt modelId="{81909732-2ADB-4D90-AAC2-D48F0581CEF7}" type="pres">
      <dgm:prSet presAssocID="{5678832C-3E24-46BE-9E8B-9148A1867D6E}" presName="composite1" presStyleCnt="0"/>
      <dgm:spPr/>
    </dgm:pt>
    <dgm:pt modelId="{B15B90C5-C3F8-453E-BD42-7BF9CD7C3A77}" type="pres">
      <dgm:prSet presAssocID="{5678832C-3E24-46BE-9E8B-9148A1867D6E}" presName="dummyNode1" presStyleLbl="node1" presStyleIdx="0" presStyleCnt="3"/>
      <dgm:spPr/>
    </dgm:pt>
    <dgm:pt modelId="{89E85816-EE07-4A79-ACC4-4B8519DF0ED1}" type="pres">
      <dgm:prSet presAssocID="{5678832C-3E24-46BE-9E8B-9148A1867D6E}" presName="childNode1" presStyleLbl="bgAcc1" presStyleIdx="0" presStyleCnt="3" custScaleX="134552" custScaleY="13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D84F-A6CA-4F60-91E7-87BB418CAD66}" type="pres">
      <dgm:prSet presAssocID="{5678832C-3E24-46BE-9E8B-9148A1867D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D8CB-2B07-459A-B65A-C651ED7BFD76}" type="pres">
      <dgm:prSet presAssocID="{5678832C-3E24-46BE-9E8B-9148A1867D6E}" presName="parentNode1" presStyleLbl="node1" presStyleIdx="0" presStyleCnt="3" custLinFactNeighborX="-14516" custLinFactNeighborY="13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AE53-5DAB-4C03-9899-513C17F01A81}" type="pres">
      <dgm:prSet presAssocID="{5678832C-3E24-46BE-9E8B-9148A1867D6E}" presName="connSite1" presStyleCnt="0"/>
      <dgm:spPr/>
    </dgm:pt>
    <dgm:pt modelId="{F6A956D9-024D-44F0-B65F-C77E078B0BBA}" type="pres">
      <dgm:prSet presAssocID="{2DD9BE2C-D083-49B6-A38E-BD9A01E055A4}" presName="Name9" presStyleLbl="sibTrans2D1" presStyleIdx="0" presStyleCnt="2"/>
      <dgm:spPr/>
      <dgm:t>
        <a:bodyPr/>
        <a:lstStyle/>
        <a:p>
          <a:endParaRPr lang="ru-RU"/>
        </a:p>
      </dgm:t>
    </dgm:pt>
    <dgm:pt modelId="{65FE8FB4-B3D4-43B3-B741-99D05B300634}" type="pres">
      <dgm:prSet presAssocID="{9B89E0B5-A348-4947-B6ED-ADF18D2AD9E0}" presName="composite2" presStyleCnt="0"/>
      <dgm:spPr/>
    </dgm:pt>
    <dgm:pt modelId="{B8C0189D-9163-4907-A113-4BA64B247F92}" type="pres">
      <dgm:prSet presAssocID="{9B89E0B5-A348-4947-B6ED-ADF18D2AD9E0}" presName="dummyNode2" presStyleLbl="node1" presStyleIdx="0" presStyleCnt="3"/>
      <dgm:spPr/>
    </dgm:pt>
    <dgm:pt modelId="{C6DBC2BF-8170-451A-B06B-9735C3CD0D3B}" type="pres">
      <dgm:prSet presAssocID="{9B89E0B5-A348-4947-B6ED-ADF18D2AD9E0}" presName="childNode2" presStyleLbl="bgAcc1" presStyleIdx="1" presStyleCnt="3" custScaleX="168546" custScaleY="131123" custLinFactNeighborY="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ADBBC-EE0C-4200-8219-8B29BC9051C3}" type="pres">
      <dgm:prSet presAssocID="{9B89E0B5-A348-4947-B6ED-ADF18D2AD9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D5144-1D58-4587-8191-62D46FB6EC8E}" type="pres">
      <dgm:prSet presAssocID="{9B89E0B5-A348-4947-B6ED-ADF18D2AD9E0}" presName="parentNode2" presStyleLbl="node1" presStyleIdx="1" presStyleCnt="3" custLinFactNeighborX="-2974" custLinFactNeighborY="-19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F88-57A1-48F0-9237-C58E8B67023C}" type="pres">
      <dgm:prSet presAssocID="{9B89E0B5-A348-4947-B6ED-ADF18D2AD9E0}" presName="connSite2" presStyleCnt="0"/>
      <dgm:spPr/>
    </dgm:pt>
    <dgm:pt modelId="{09FD33D9-2941-4FA5-A9FA-7AE4D517A35C}" type="pres">
      <dgm:prSet presAssocID="{5FE377D5-12E4-446E-AAF0-68D597FBB33B}" presName="Name18" presStyleLbl="sibTrans2D1" presStyleIdx="1" presStyleCnt="2"/>
      <dgm:spPr/>
      <dgm:t>
        <a:bodyPr/>
        <a:lstStyle/>
        <a:p>
          <a:endParaRPr lang="ru-RU"/>
        </a:p>
      </dgm:t>
    </dgm:pt>
    <dgm:pt modelId="{E8C0C13C-1097-47BB-8383-D5302A098EE4}" type="pres">
      <dgm:prSet presAssocID="{7E3D123D-D712-4CCB-A073-D8F96B4E6A98}" presName="composite1" presStyleCnt="0"/>
      <dgm:spPr/>
    </dgm:pt>
    <dgm:pt modelId="{4E0AD2C3-8477-4D96-A425-F94CB5A10B9E}" type="pres">
      <dgm:prSet presAssocID="{7E3D123D-D712-4CCB-A073-D8F96B4E6A98}" presName="dummyNode1" presStyleLbl="node1" presStyleIdx="1" presStyleCnt="3"/>
      <dgm:spPr/>
    </dgm:pt>
    <dgm:pt modelId="{6CB460A7-0ED4-42E7-A0D5-0B1792CFE999}" type="pres">
      <dgm:prSet presAssocID="{7E3D123D-D712-4CCB-A073-D8F96B4E6A98}" presName="childNode1" presStyleLbl="bgAcc1" presStyleIdx="2" presStyleCnt="3" custScaleX="135729" custScaleY="126166" custLinFactNeighborX="-9173" custLinFactNeighborY="-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FFE6-FF4D-456D-9B7D-22005A973190}" type="pres">
      <dgm:prSet presAssocID="{7E3D123D-D712-4CCB-A073-D8F96B4E6A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39171-E51F-4A95-94B6-D53249116D5F}" type="pres">
      <dgm:prSet presAssocID="{7E3D123D-D712-4CCB-A073-D8F96B4E6A98}" presName="parentNode1" presStyleLbl="node1" presStyleIdx="2" presStyleCnt="3" custLinFactNeighborX="-1983" custLinFactNeighborY="43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C76B2-CC84-4988-808E-F754854BDE5C}" type="pres">
      <dgm:prSet presAssocID="{7E3D123D-D712-4CCB-A073-D8F96B4E6A98}" presName="connSite1" presStyleCnt="0"/>
      <dgm:spPr/>
    </dgm:pt>
  </dgm:ptLst>
  <dgm:cxnLst>
    <dgm:cxn modelId="{022ECA0D-A7DE-49B9-8E40-D59B4E900F83}" type="presOf" srcId="{7B30FD7B-F830-403B-A6DF-7DE6384A75A4}" destId="{A013FFE6-FF4D-456D-9B7D-22005A973190}" srcOrd="1" destOrd="0" presId="urn:microsoft.com/office/officeart/2005/8/layout/hProcess4"/>
    <dgm:cxn modelId="{8DFABA7A-7E81-4E83-B488-EADDA9B410A9}" type="presOf" srcId="{ED14C2A5-7FEA-4C3C-A9C6-5611EDB28788}" destId="{834BD84F-A6CA-4F60-91E7-87BB418CAD66}" srcOrd="1" destOrd="0" presId="urn:microsoft.com/office/officeart/2005/8/layout/hProcess4"/>
    <dgm:cxn modelId="{19A0D8E0-3B7C-4572-AB0C-A62D57461EE0}" srcId="{C0347223-4901-416E-8CCD-D7067BF329C7}" destId="{5678832C-3E24-46BE-9E8B-9148A1867D6E}" srcOrd="0" destOrd="0" parTransId="{5666913C-7982-4F8D-8B73-3E0BCF0A234C}" sibTransId="{2DD9BE2C-D083-49B6-A38E-BD9A01E055A4}"/>
    <dgm:cxn modelId="{0F9F751C-F141-4E38-AD11-82090B9F2D76}" type="presOf" srcId="{5FE377D5-12E4-446E-AAF0-68D597FBB33B}" destId="{09FD33D9-2941-4FA5-A9FA-7AE4D517A35C}" srcOrd="0" destOrd="0" presId="urn:microsoft.com/office/officeart/2005/8/layout/hProcess4"/>
    <dgm:cxn modelId="{CDD12B8D-7979-467F-992A-C3B2F5FD9551}" type="presOf" srcId="{5678832C-3E24-46BE-9E8B-9148A1867D6E}" destId="{FF37D8CB-2B07-459A-B65A-C651ED7BFD76}" srcOrd="0" destOrd="0" presId="urn:microsoft.com/office/officeart/2005/8/layout/hProcess4"/>
    <dgm:cxn modelId="{50D3A2D4-FBC7-4DC0-A3B8-E407998EB06D}" type="presOf" srcId="{C0347223-4901-416E-8CCD-D7067BF329C7}" destId="{D1616AE4-9E87-480F-BA03-CC91D04DA23E}" srcOrd="0" destOrd="0" presId="urn:microsoft.com/office/officeart/2005/8/layout/hProcess4"/>
    <dgm:cxn modelId="{9B23A0F1-B78F-4D0E-BD6C-C44A897D4389}" type="presOf" srcId="{2DD9BE2C-D083-49B6-A38E-BD9A01E055A4}" destId="{F6A956D9-024D-44F0-B65F-C77E078B0BBA}" srcOrd="0" destOrd="0" presId="urn:microsoft.com/office/officeart/2005/8/layout/hProcess4"/>
    <dgm:cxn modelId="{A7E51838-3E8C-4D05-907E-D4F7F1EEBBF8}" srcId="{7E3D123D-D712-4CCB-A073-D8F96B4E6A98}" destId="{7B30FD7B-F830-403B-A6DF-7DE6384A75A4}" srcOrd="0" destOrd="0" parTransId="{F7EA6C7F-7CE4-4950-8A3E-8781125D197D}" sibTransId="{614160F7-EFE9-4353-A982-EACE00C95002}"/>
    <dgm:cxn modelId="{A3825632-4493-41F0-9B42-38C01F7A35CE}" type="presOf" srcId="{9B89E0B5-A348-4947-B6ED-ADF18D2AD9E0}" destId="{084D5144-1D58-4587-8191-62D46FB6EC8E}" srcOrd="0" destOrd="0" presId="urn:microsoft.com/office/officeart/2005/8/layout/hProcess4"/>
    <dgm:cxn modelId="{E2478F1D-CC2D-4C9D-A8C4-C03ACF4252E3}" type="presOf" srcId="{7B30FD7B-F830-403B-A6DF-7DE6384A75A4}" destId="{6CB460A7-0ED4-42E7-A0D5-0B1792CFE999}" srcOrd="0" destOrd="0" presId="urn:microsoft.com/office/officeart/2005/8/layout/hProcess4"/>
    <dgm:cxn modelId="{F7DBB4BB-71CC-40C6-BAF1-E18DC08435EF}" type="presOf" srcId="{7E3D123D-D712-4CCB-A073-D8F96B4E6A98}" destId="{03439171-E51F-4A95-94B6-D53249116D5F}" srcOrd="0" destOrd="0" presId="urn:microsoft.com/office/officeart/2005/8/layout/hProcess4"/>
    <dgm:cxn modelId="{55849CE4-0B6A-4B1F-845E-CF2BCA0E91FA}" type="presOf" srcId="{52DEFF15-85A7-424B-A329-02110F69B07C}" destId="{A59ADBBC-EE0C-4200-8219-8B29BC9051C3}" srcOrd="1" destOrd="0" presId="urn:microsoft.com/office/officeart/2005/8/layout/hProcess4"/>
    <dgm:cxn modelId="{E3004645-5B94-4286-8E0A-004416F00C90}" srcId="{C0347223-4901-416E-8CCD-D7067BF329C7}" destId="{7E3D123D-D712-4CCB-A073-D8F96B4E6A98}" srcOrd="2" destOrd="0" parTransId="{FD15B86D-7148-4BD5-BB53-A81E9AB0B44E}" sibTransId="{54D82DCF-2E72-44DD-870A-34E080CFF7AA}"/>
    <dgm:cxn modelId="{4C937108-3F21-44A8-BBF1-AA047A9489D3}" type="presOf" srcId="{ED14C2A5-7FEA-4C3C-A9C6-5611EDB28788}" destId="{89E85816-EE07-4A79-ACC4-4B8519DF0ED1}" srcOrd="0" destOrd="0" presId="urn:microsoft.com/office/officeart/2005/8/layout/hProcess4"/>
    <dgm:cxn modelId="{0946BDDE-CA2F-42A7-BBB2-3CA5F5B4402A}" srcId="{5678832C-3E24-46BE-9E8B-9148A1867D6E}" destId="{ED14C2A5-7FEA-4C3C-A9C6-5611EDB28788}" srcOrd="0" destOrd="0" parTransId="{6D329A07-8F51-4F14-949F-4126D32A9E7E}" sibTransId="{52BFA17D-D056-4D82-8F7E-81EA4E1CCB57}"/>
    <dgm:cxn modelId="{76670E7C-A062-44CC-9A2A-38AF3E28AA40}" srcId="{C0347223-4901-416E-8CCD-D7067BF329C7}" destId="{9B89E0B5-A348-4947-B6ED-ADF18D2AD9E0}" srcOrd="1" destOrd="0" parTransId="{31F99A50-C53A-43BC-B671-2C9431BE3366}" sibTransId="{5FE377D5-12E4-446E-AAF0-68D597FBB33B}"/>
    <dgm:cxn modelId="{C6D55345-1008-4C2A-9720-CC1DF2175B32}" type="presOf" srcId="{52DEFF15-85A7-424B-A329-02110F69B07C}" destId="{C6DBC2BF-8170-451A-B06B-9735C3CD0D3B}" srcOrd="0" destOrd="0" presId="urn:microsoft.com/office/officeart/2005/8/layout/hProcess4"/>
    <dgm:cxn modelId="{BD8C5248-32FE-4053-A365-1CEFD90F20A2}" srcId="{9B89E0B5-A348-4947-B6ED-ADF18D2AD9E0}" destId="{52DEFF15-85A7-424B-A329-02110F69B07C}" srcOrd="0" destOrd="0" parTransId="{3F1F5893-79E3-4B00-AEB9-57365CD4D68A}" sibTransId="{DCF88BBF-5905-421F-BD89-E8F398FC3B64}"/>
    <dgm:cxn modelId="{2EE8E020-D6D7-47FB-8D6A-2FAF4976365B}" type="presParOf" srcId="{D1616AE4-9E87-480F-BA03-CC91D04DA23E}" destId="{95FB9162-2DCD-49E8-865C-DEB5B73CEBE9}" srcOrd="0" destOrd="0" presId="urn:microsoft.com/office/officeart/2005/8/layout/hProcess4"/>
    <dgm:cxn modelId="{7322C228-7DD3-4E98-BE0A-01867AE1C5BE}" type="presParOf" srcId="{D1616AE4-9E87-480F-BA03-CC91D04DA23E}" destId="{DC71C4C9-93DC-494B-88E3-24243B7C74C8}" srcOrd="1" destOrd="0" presId="urn:microsoft.com/office/officeart/2005/8/layout/hProcess4"/>
    <dgm:cxn modelId="{61EEBB18-AD68-4BE5-8746-8F5DF3D88D46}" type="presParOf" srcId="{D1616AE4-9E87-480F-BA03-CC91D04DA23E}" destId="{B144A21F-90D5-433B-B2AA-0855A16A60A8}" srcOrd="2" destOrd="0" presId="urn:microsoft.com/office/officeart/2005/8/layout/hProcess4"/>
    <dgm:cxn modelId="{957D0B3D-2708-48D9-964B-1B996391F300}" type="presParOf" srcId="{B144A21F-90D5-433B-B2AA-0855A16A60A8}" destId="{81909732-2ADB-4D90-AAC2-D48F0581CEF7}" srcOrd="0" destOrd="0" presId="urn:microsoft.com/office/officeart/2005/8/layout/hProcess4"/>
    <dgm:cxn modelId="{61E77D3F-6B8B-4267-AF24-7353FE9A0DD4}" type="presParOf" srcId="{81909732-2ADB-4D90-AAC2-D48F0581CEF7}" destId="{B15B90C5-C3F8-453E-BD42-7BF9CD7C3A77}" srcOrd="0" destOrd="0" presId="urn:microsoft.com/office/officeart/2005/8/layout/hProcess4"/>
    <dgm:cxn modelId="{0220A040-01D5-4924-8454-865AB1766696}" type="presParOf" srcId="{81909732-2ADB-4D90-AAC2-D48F0581CEF7}" destId="{89E85816-EE07-4A79-ACC4-4B8519DF0ED1}" srcOrd="1" destOrd="0" presId="urn:microsoft.com/office/officeart/2005/8/layout/hProcess4"/>
    <dgm:cxn modelId="{A5CC88D7-1E1F-443D-8CF1-052E9E96CF0F}" type="presParOf" srcId="{81909732-2ADB-4D90-AAC2-D48F0581CEF7}" destId="{834BD84F-A6CA-4F60-91E7-87BB418CAD66}" srcOrd="2" destOrd="0" presId="urn:microsoft.com/office/officeart/2005/8/layout/hProcess4"/>
    <dgm:cxn modelId="{01FE1B7F-D82A-426E-96A4-F657AB5274FA}" type="presParOf" srcId="{81909732-2ADB-4D90-AAC2-D48F0581CEF7}" destId="{FF37D8CB-2B07-459A-B65A-C651ED7BFD76}" srcOrd="3" destOrd="0" presId="urn:microsoft.com/office/officeart/2005/8/layout/hProcess4"/>
    <dgm:cxn modelId="{BDBCCD96-694D-4412-83A9-AE5EA58D1470}" type="presParOf" srcId="{81909732-2ADB-4D90-AAC2-D48F0581CEF7}" destId="{2837AE53-5DAB-4C03-9899-513C17F01A81}" srcOrd="4" destOrd="0" presId="urn:microsoft.com/office/officeart/2005/8/layout/hProcess4"/>
    <dgm:cxn modelId="{FD1208A5-6B7D-46C9-8573-A462A7CF13C4}" type="presParOf" srcId="{B144A21F-90D5-433B-B2AA-0855A16A60A8}" destId="{F6A956D9-024D-44F0-B65F-C77E078B0BBA}" srcOrd="1" destOrd="0" presId="urn:microsoft.com/office/officeart/2005/8/layout/hProcess4"/>
    <dgm:cxn modelId="{0139C7D3-F7A3-4583-A49A-620996997C6D}" type="presParOf" srcId="{B144A21F-90D5-433B-B2AA-0855A16A60A8}" destId="{65FE8FB4-B3D4-43B3-B741-99D05B300634}" srcOrd="2" destOrd="0" presId="urn:microsoft.com/office/officeart/2005/8/layout/hProcess4"/>
    <dgm:cxn modelId="{60E430E8-55BB-4C5F-A978-8E4DE0001DD7}" type="presParOf" srcId="{65FE8FB4-B3D4-43B3-B741-99D05B300634}" destId="{B8C0189D-9163-4907-A113-4BA64B247F92}" srcOrd="0" destOrd="0" presId="urn:microsoft.com/office/officeart/2005/8/layout/hProcess4"/>
    <dgm:cxn modelId="{13B42F60-3650-4B35-BB28-4CDE7ADAE0DD}" type="presParOf" srcId="{65FE8FB4-B3D4-43B3-B741-99D05B300634}" destId="{C6DBC2BF-8170-451A-B06B-9735C3CD0D3B}" srcOrd="1" destOrd="0" presId="urn:microsoft.com/office/officeart/2005/8/layout/hProcess4"/>
    <dgm:cxn modelId="{D2A0AF24-9EEE-453D-8489-C1103E88EC82}" type="presParOf" srcId="{65FE8FB4-B3D4-43B3-B741-99D05B300634}" destId="{A59ADBBC-EE0C-4200-8219-8B29BC9051C3}" srcOrd="2" destOrd="0" presId="urn:microsoft.com/office/officeart/2005/8/layout/hProcess4"/>
    <dgm:cxn modelId="{46381115-3A19-459C-953B-D0E2E44AE107}" type="presParOf" srcId="{65FE8FB4-B3D4-43B3-B741-99D05B300634}" destId="{084D5144-1D58-4587-8191-62D46FB6EC8E}" srcOrd="3" destOrd="0" presId="urn:microsoft.com/office/officeart/2005/8/layout/hProcess4"/>
    <dgm:cxn modelId="{8EB15597-AFA6-4B57-8109-66592B57D8B8}" type="presParOf" srcId="{65FE8FB4-B3D4-43B3-B741-99D05B300634}" destId="{441F6F88-57A1-48F0-9237-C58E8B67023C}" srcOrd="4" destOrd="0" presId="urn:microsoft.com/office/officeart/2005/8/layout/hProcess4"/>
    <dgm:cxn modelId="{3DB76E1A-895F-4F18-8A3B-4E359EF2B8FD}" type="presParOf" srcId="{B144A21F-90D5-433B-B2AA-0855A16A60A8}" destId="{09FD33D9-2941-4FA5-A9FA-7AE4D517A35C}" srcOrd="3" destOrd="0" presId="urn:microsoft.com/office/officeart/2005/8/layout/hProcess4"/>
    <dgm:cxn modelId="{09D405ED-33E5-4983-B449-0DDF8594F522}" type="presParOf" srcId="{B144A21F-90D5-433B-B2AA-0855A16A60A8}" destId="{E8C0C13C-1097-47BB-8383-D5302A098EE4}" srcOrd="4" destOrd="0" presId="urn:microsoft.com/office/officeart/2005/8/layout/hProcess4"/>
    <dgm:cxn modelId="{88F7B900-4DA5-4BA7-B312-98E63C8233B3}" type="presParOf" srcId="{E8C0C13C-1097-47BB-8383-D5302A098EE4}" destId="{4E0AD2C3-8477-4D96-A425-F94CB5A10B9E}" srcOrd="0" destOrd="0" presId="urn:microsoft.com/office/officeart/2005/8/layout/hProcess4"/>
    <dgm:cxn modelId="{6888DFC0-FAA1-408F-BFD2-F51F54BCA0E6}" type="presParOf" srcId="{E8C0C13C-1097-47BB-8383-D5302A098EE4}" destId="{6CB460A7-0ED4-42E7-A0D5-0B1792CFE999}" srcOrd="1" destOrd="0" presId="urn:microsoft.com/office/officeart/2005/8/layout/hProcess4"/>
    <dgm:cxn modelId="{9B1AEDA6-2222-405C-986B-15FE8BA89A88}" type="presParOf" srcId="{E8C0C13C-1097-47BB-8383-D5302A098EE4}" destId="{A013FFE6-FF4D-456D-9B7D-22005A973190}" srcOrd="2" destOrd="0" presId="urn:microsoft.com/office/officeart/2005/8/layout/hProcess4"/>
    <dgm:cxn modelId="{61F37330-B3D9-4E82-BD2C-AA696ED0769A}" type="presParOf" srcId="{E8C0C13C-1097-47BB-8383-D5302A098EE4}" destId="{03439171-E51F-4A95-94B6-D53249116D5F}" srcOrd="3" destOrd="0" presId="urn:microsoft.com/office/officeart/2005/8/layout/hProcess4"/>
    <dgm:cxn modelId="{88188E87-5132-4194-BF07-2C4AE21A9173}" type="presParOf" srcId="{E8C0C13C-1097-47BB-8383-D5302A098EE4}" destId="{663C76B2-CC84-4988-808E-F754854BDE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34B43-C73D-4C6A-84E2-1EC431ACE26B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AEF04-CA71-41DD-9646-A4C0D684FCD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6D39D01-F1EE-4FFF-A495-29F856B31F7B}" type="parTrans" cxnId="{D75C166E-E489-4C42-BBF8-F1037CE54EC9}">
      <dgm:prSet/>
      <dgm:spPr/>
      <dgm:t>
        <a:bodyPr/>
        <a:lstStyle/>
        <a:p>
          <a:endParaRPr lang="ru-RU"/>
        </a:p>
      </dgm:t>
    </dgm:pt>
    <dgm:pt modelId="{C00460AC-0355-4228-8956-A87BBE5743DC}" type="sibTrans" cxnId="{D75C166E-E489-4C42-BBF8-F1037CE54EC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CBAB35F-3C65-4F3D-ABE5-B6E9910AECD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2DC3E67-46DF-4489-BA3E-D8FBDA482AE3}" type="parTrans" cxnId="{5115E167-BFCC-40A4-9B4D-E322C65494E8}">
      <dgm:prSet/>
      <dgm:spPr/>
      <dgm:t>
        <a:bodyPr/>
        <a:lstStyle/>
        <a:p>
          <a:endParaRPr lang="ru-RU"/>
        </a:p>
      </dgm:t>
    </dgm:pt>
    <dgm:pt modelId="{2864B91D-1EBF-409F-9056-E769B9F1D5A1}" type="sibTrans" cxnId="{5115E167-BFCC-40A4-9B4D-E322C65494E8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CC1DA346-36E7-49F1-810C-7E6F8BE5EF5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ED4570E-FA84-4147-BE18-23945E4611B5}" type="parTrans" cxnId="{638A9E1E-7314-422F-A0F0-256CD83936B1}">
      <dgm:prSet/>
      <dgm:spPr/>
      <dgm:t>
        <a:bodyPr/>
        <a:lstStyle/>
        <a:p>
          <a:endParaRPr lang="ru-RU"/>
        </a:p>
      </dgm:t>
    </dgm:pt>
    <dgm:pt modelId="{210E12E5-3BA5-4C9C-8706-5CBA7E8E8DD2}" type="sibTrans" cxnId="{638A9E1E-7314-422F-A0F0-256CD83936B1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6C5E6F3-8B55-4466-AB6E-BBC2DBA32D5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A1001EE-B8D8-4D49-A8AD-7CF14483B786}" type="parTrans" cxnId="{321E08E4-ED9E-4DED-B29E-E8998D771EC0}">
      <dgm:prSet/>
      <dgm:spPr/>
      <dgm:t>
        <a:bodyPr/>
        <a:lstStyle/>
        <a:p>
          <a:endParaRPr lang="ru-RU"/>
        </a:p>
      </dgm:t>
    </dgm:pt>
    <dgm:pt modelId="{C7AFD85E-7DA8-40FC-A26A-0EB600C53038}" type="sibTrans" cxnId="{321E08E4-ED9E-4DED-B29E-E8998D771EC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735F027-F308-4BED-A870-3301E777514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D7F5585-FEE8-4AA3-B414-9E570C6E4540}" type="parTrans" cxnId="{B54A3514-5562-4A7F-A0E5-898C009AE4C0}">
      <dgm:prSet/>
      <dgm:spPr/>
      <dgm:t>
        <a:bodyPr/>
        <a:lstStyle/>
        <a:p>
          <a:endParaRPr lang="ru-RU"/>
        </a:p>
      </dgm:t>
    </dgm:pt>
    <dgm:pt modelId="{EDD5E35E-134A-4CA1-B9F1-E1B0D3F76F8D}" type="sibTrans" cxnId="{B54A3514-5562-4A7F-A0E5-898C009AE4C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F1B910B-511E-4585-AF36-6C9E1A496B51}" type="pres">
      <dgm:prSet presAssocID="{A4C34B43-C73D-4C6A-84E2-1EC431ACE2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2D500-C2A0-4A55-B5D3-C7463256AD7F}" type="pres">
      <dgm:prSet presAssocID="{D43AEF04-CA71-41DD-9646-A4C0D684FCD4}" presName="dummy" presStyleCnt="0"/>
      <dgm:spPr/>
    </dgm:pt>
    <dgm:pt modelId="{58101388-44EC-43F8-B239-06749E15E16D}" type="pres">
      <dgm:prSet presAssocID="{D43AEF04-CA71-41DD-9646-A4C0D684FCD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6348-C21D-4C16-9B3A-76DFC417E865}" type="pres">
      <dgm:prSet presAssocID="{C00460AC-0355-4228-8956-A87BBE5743DC}" presName="sibTrans" presStyleLbl="node1" presStyleIdx="0" presStyleCnt="5"/>
      <dgm:spPr/>
      <dgm:t>
        <a:bodyPr/>
        <a:lstStyle/>
        <a:p>
          <a:endParaRPr lang="ru-RU"/>
        </a:p>
      </dgm:t>
    </dgm:pt>
    <dgm:pt modelId="{CDA47122-965C-4066-A4C5-2BB7B9607958}" type="pres">
      <dgm:prSet presAssocID="{4CBAB35F-3C65-4F3D-ABE5-B6E9910AECD5}" presName="dummy" presStyleCnt="0"/>
      <dgm:spPr/>
    </dgm:pt>
    <dgm:pt modelId="{A75D7DC1-02EB-44EB-A2EC-83991F647DD4}" type="pres">
      <dgm:prSet presAssocID="{4CBAB35F-3C65-4F3D-ABE5-B6E9910AECD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FD6ED-2B2F-4CA0-A634-2A82A7065F68}" type="pres">
      <dgm:prSet presAssocID="{2864B91D-1EBF-409F-9056-E769B9F1D5A1}" presName="sibTrans" presStyleLbl="node1" presStyleIdx="1" presStyleCnt="5"/>
      <dgm:spPr/>
      <dgm:t>
        <a:bodyPr/>
        <a:lstStyle/>
        <a:p>
          <a:endParaRPr lang="ru-RU"/>
        </a:p>
      </dgm:t>
    </dgm:pt>
    <dgm:pt modelId="{7F2711EF-2EA8-4E11-B6F1-ABCF9E9CC1D7}" type="pres">
      <dgm:prSet presAssocID="{CC1DA346-36E7-49F1-810C-7E6F8BE5EF5A}" presName="dummy" presStyleCnt="0"/>
      <dgm:spPr/>
    </dgm:pt>
    <dgm:pt modelId="{7B6828FE-2659-4ED8-9914-F301ECEAF1E1}" type="pres">
      <dgm:prSet presAssocID="{CC1DA346-36E7-49F1-810C-7E6F8BE5EF5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71E91-A9DE-4862-85D5-D9C5BEB272C3}" type="pres">
      <dgm:prSet presAssocID="{210E12E5-3BA5-4C9C-8706-5CBA7E8E8DD2}" presName="sibTrans" presStyleLbl="node1" presStyleIdx="2" presStyleCnt="5"/>
      <dgm:spPr/>
      <dgm:t>
        <a:bodyPr/>
        <a:lstStyle/>
        <a:p>
          <a:endParaRPr lang="ru-RU"/>
        </a:p>
      </dgm:t>
    </dgm:pt>
    <dgm:pt modelId="{04849E26-5BE7-4F8E-8285-24FC7F70D031}" type="pres">
      <dgm:prSet presAssocID="{56C5E6F3-8B55-4466-AB6E-BBC2DBA32D54}" presName="dummy" presStyleCnt="0"/>
      <dgm:spPr/>
    </dgm:pt>
    <dgm:pt modelId="{42F4F72C-FBC7-4DE3-86F7-93E1A91B9292}" type="pres">
      <dgm:prSet presAssocID="{56C5E6F3-8B55-4466-AB6E-BBC2DBA32D5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33778-FFE7-45A2-96EF-EC4B7B5EC99E}" type="pres">
      <dgm:prSet presAssocID="{C7AFD85E-7DA8-40FC-A26A-0EB600C53038}" presName="sibTrans" presStyleLbl="node1" presStyleIdx="3" presStyleCnt="5"/>
      <dgm:spPr/>
      <dgm:t>
        <a:bodyPr/>
        <a:lstStyle/>
        <a:p>
          <a:endParaRPr lang="ru-RU"/>
        </a:p>
      </dgm:t>
    </dgm:pt>
    <dgm:pt modelId="{C3FA657B-6BAF-4400-AB2F-AC49B226D9DF}" type="pres">
      <dgm:prSet presAssocID="{0735F027-F308-4BED-A870-3301E777514A}" presName="dummy" presStyleCnt="0"/>
      <dgm:spPr/>
    </dgm:pt>
    <dgm:pt modelId="{62ABEE31-308D-4029-B6DD-5E0543C50A07}" type="pres">
      <dgm:prSet presAssocID="{0735F027-F308-4BED-A870-3301E777514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4D8F-A03D-404C-94D8-689DE0975656}" type="pres">
      <dgm:prSet presAssocID="{EDD5E35E-134A-4CA1-B9F1-E1B0D3F76F8D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2B239EB1-DF78-45ED-9437-39CD9D9B0C51}" type="presOf" srcId="{CC1DA346-36E7-49F1-810C-7E6F8BE5EF5A}" destId="{7B6828FE-2659-4ED8-9914-F301ECEAF1E1}" srcOrd="0" destOrd="0" presId="urn:microsoft.com/office/officeart/2005/8/layout/cycle1"/>
    <dgm:cxn modelId="{A41D80FA-9E1B-4D72-9E44-226BA61A84C4}" type="presOf" srcId="{4CBAB35F-3C65-4F3D-ABE5-B6E9910AECD5}" destId="{A75D7DC1-02EB-44EB-A2EC-83991F647DD4}" srcOrd="0" destOrd="0" presId="urn:microsoft.com/office/officeart/2005/8/layout/cycle1"/>
    <dgm:cxn modelId="{D75C166E-E489-4C42-BBF8-F1037CE54EC9}" srcId="{A4C34B43-C73D-4C6A-84E2-1EC431ACE26B}" destId="{D43AEF04-CA71-41DD-9646-A4C0D684FCD4}" srcOrd="0" destOrd="0" parTransId="{86D39D01-F1EE-4FFF-A495-29F856B31F7B}" sibTransId="{C00460AC-0355-4228-8956-A87BBE5743DC}"/>
    <dgm:cxn modelId="{E2B08C8E-B898-44F4-8E31-A92703156CC8}" type="presOf" srcId="{A4C34B43-C73D-4C6A-84E2-1EC431ACE26B}" destId="{5F1B910B-511E-4585-AF36-6C9E1A496B51}" srcOrd="0" destOrd="0" presId="urn:microsoft.com/office/officeart/2005/8/layout/cycle1"/>
    <dgm:cxn modelId="{85FE83E7-C69F-4718-9D92-280C68D802FE}" type="presOf" srcId="{D43AEF04-CA71-41DD-9646-A4C0D684FCD4}" destId="{58101388-44EC-43F8-B239-06749E15E16D}" srcOrd="0" destOrd="0" presId="urn:microsoft.com/office/officeart/2005/8/layout/cycle1"/>
    <dgm:cxn modelId="{B54A3514-5562-4A7F-A0E5-898C009AE4C0}" srcId="{A4C34B43-C73D-4C6A-84E2-1EC431ACE26B}" destId="{0735F027-F308-4BED-A870-3301E777514A}" srcOrd="4" destOrd="0" parTransId="{DD7F5585-FEE8-4AA3-B414-9E570C6E4540}" sibTransId="{EDD5E35E-134A-4CA1-B9F1-E1B0D3F76F8D}"/>
    <dgm:cxn modelId="{EF9BAE6E-DA08-4C3E-A8BD-5D3DDF43092A}" type="presOf" srcId="{EDD5E35E-134A-4CA1-B9F1-E1B0D3F76F8D}" destId="{9D574D8F-A03D-404C-94D8-689DE0975656}" srcOrd="0" destOrd="0" presId="urn:microsoft.com/office/officeart/2005/8/layout/cycle1"/>
    <dgm:cxn modelId="{5F8644F9-5DE8-498E-8D84-44009B074C20}" type="presOf" srcId="{C00460AC-0355-4228-8956-A87BBE5743DC}" destId="{FF856348-C21D-4C16-9B3A-76DFC417E865}" srcOrd="0" destOrd="0" presId="urn:microsoft.com/office/officeart/2005/8/layout/cycle1"/>
    <dgm:cxn modelId="{321E08E4-ED9E-4DED-B29E-E8998D771EC0}" srcId="{A4C34B43-C73D-4C6A-84E2-1EC431ACE26B}" destId="{56C5E6F3-8B55-4466-AB6E-BBC2DBA32D54}" srcOrd="3" destOrd="0" parTransId="{8A1001EE-B8D8-4D49-A8AD-7CF14483B786}" sibTransId="{C7AFD85E-7DA8-40FC-A26A-0EB600C53038}"/>
    <dgm:cxn modelId="{57137B47-BCC0-4301-BEB0-392F26DBA2E5}" type="presOf" srcId="{0735F027-F308-4BED-A870-3301E777514A}" destId="{62ABEE31-308D-4029-B6DD-5E0543C50A07}" srcOrd="0" destOrd="0" presId="urn:microsoft.com/office/officeart/2005/8/layout/cycle1"/>
    <dgm:cxn modelId="{E6A13CB5-6D57-454D-B2CA-BDDF5EBBE984}" type="presOf" srcId="{210E12E5-3BA5-4C9C-8706-5CBA7E8E8DD2}" destId="{F6C71E91-A9DE-4862-85D5-D9C5BEB272C3}" srcOrd="0" destOrd="0" presId="urn:microsoft.com/office/officeart/2005/8/layout/cycle1"/>
    <dgm:cxn modelId="{111DC02D-EB6D-479E-BBB9-67F9C0551DB6}" type="presOf" srcId="{C7AFD85E-7DA8-40FC-A26A-0EB600C53038}" destId="{D4333778-FFE7-45A2-96EF-EC4B7B5EC99E}" srcOrd="0" destOrd="0" presId="urn:microsoft.com/office/officeart/2005/8/layout/cycle1"/>
    <dgm:cxn modelId="{998768EA-0284-4512-912D-911EC719ED5A}" type="presOf" srcId="{56C5E6F3-8B55-4466-AB6E-BBC2DBA32D54}" destId="{42F4F72C-FBC7-4DE3-86F7-93E1A91B9292}" srcOrd="0" destOrd="0" presId="urn:microsoft.com/office/officeart/2005/8/layout/cycle1"/>
    <dgm:cxn modelId="{638A9E1E-7314-422F-A0F0-256CD83936B1}" srcId="{A4C34B43-C73D-4C6A-84E2-1EC431ACE26B}" destId="{CC1DA346-36E7-49F1-810C-7E6F8BE5EF5A}" srcOrd="2" destOrd="0" parTransId="{3ED4570E-FA84-4147-BE18-23945E4611B5}" sibTransId="{210E12E5-3BA5-4C9C-8706-5CBA7E8E8DD2}"/>
    <dgm:cxn modelId="{5115E167-BFCC-40A4-9B4D-E322C65494E8}" srcId="{A4C34B43-C73D-4C6A-84E2-1EC431ACE26B}" destId="{4CBAB35F-3C65-4F3D-ABE5-B6E9910AECD5}" srcOrd="1" destOrd="0" parTransId="{E2DC3E67-46DF-4489-BA3E-D8FBDA482AE3}" sibTransId="{2864B91D-1EBF-409F-9056-E769B9F1D5A1}"/>
    <dgm:cxn modelId="{ABB486B4-790C-4A93-AD9F-E0655704BEB2}" type="presOf" srcId="{2864B91D-1EBF-409F-9056-E769B9F1D5A1}" destId="{E04FD6ED-2B2F-4CA0-A634-2A82A7065F68}" srcOrd="0" destOrd="0" presId="urn:microsoft.com/office/officeart/2005/8/layout/cycle1"/>
    <dgm:cxn modelId="{367AE933-20BC-4120-A7A4-AE37F9602A1C}" type="presParOf" srcId="{5F1B910B-511E-4585-AF36-6C9E1A496B51}" destId="{33D2D500-C2A0-4A55-B5D3-C7463256AD7F}" srcOrd="0" destOrd="0" presId="urn:microsoft.com/office/officeart/2005/8/layout/cycle1"/>
    <dgm:cxn modelId="{9FAEA211-4061-46B3-94F0-69FDDC467794}" type="presParOf" srcId="{5F1B910B-511E-4585-AF36-6C9E1A496B51}" destId="{58101388-44EC-43F8-B239-06749E15E16D}" srcOrd="1" destOrd="0" presId="urn:microsoft.com/office/officeart/2005/8/layout/cycle1"/>
    <dgm:cxn modelId="{233812F9-00F6-4C29-96F4-06BB106AC7A4}" type="presParOf" srcId="{5F1B910B-511E-4585-AF36-6C9E1A496B51}" destId="{FF856348-C21D-4C16-9B3A-76DFC417E865}" srcOrd="2" destOrd="0" presId="urn:microsoft.com/office/officeart/2005/8/layout/cycle1"/>
    <dgm:cxn modelId="{D2A74F0F-6A8D-42A1-BD63-7808AB414907}" type="presParOf" srcId="{5F1B910B-511E-4585-AF36-6C9E1A496B51}" destId="{CDA47122-965C-4066-A4C5-2BB7B9607958}" srcOrd="3" destOrd="0" presId="urn:microsoft.com/office/officeart/2005/8/layout/cycle1"/>
    <dgm:cxn modelId="{5377F33C-D908-44A2-9F7B-C951208E6E18}" type="presParOf" srcId="{5F1B910B-511E-4585-AF36-6C9E1A496B51}" destId="{A75D7DC1-02EB-44EB-A2EC-83991F647DD4}" srcOrd="4" destOrd="0" presId="urn:microsoft.com/office/officeart/2005/8/layout/cycle1"/>
    <dgm:cxn modelId="{2EA1027E-7E3C-44D0-A62D-6FB9056B411C}" type="presParOf" srcId="{5F1B910B-511E-4585-AF36-6C9E1A496B51}" destId="{E04FD6ED-2B2F-4CA0-A634-2A82A7065F68}" srcOrd="5" destOrd="0" presId="urn:microsoft.com/office/officeart/2005/8/layout/cycle1"/>
    <dgm:cxn modelId="{DAEECEE2-035D-4859-AE78-8AE6F25B9F2E}" type="presParOf" srcId="{5F1B910B-511E-4585-AF36-6C9E1A496B51}" destId="{7F2711EF-2EA8-4E11-B6F1-ABCF9E9CC1D7}" srcOrd="6" destOrd="0" presId="urn:microsoft.com/office/officeart/2005/8/layout/cycle1"/>
    <dgm:cxn modelId="{B8B90553-B2E9-476A-B904-F1EDAFF9BE53}" type="presParOf" srcId="{5F1B910B-511E-4585-AF36-6C9E1A496B51}" destId="{7B6828FE-2659-4ED8-9914-F301ECEAF1E1}" srcOrd="7" destOrd="0" presId="urn:microsoft.com/office/officeart/2005/8/layout/cycle1"/>
    <dgm:cxn modelId="{2DEAC254-EA8B-4CA1-84CA-AFF710E1A2BA}" type="presParOf" srcId="{5F1B910B-511E-4585-AF36-6C9E1A496B51}" destId="{F6C71E91-A9DE-4862-85D5-D9C5BEB272C3}" srcOrd="8" destOrd="0" presId="urn:microsoft.com/office/officeart/2005/8/layout/cycle1"/>
    <dgm:cxn modelId="{0F7ACFA9-3F6B-4026-A002-02F2F7698D34}" type="presParOf" srcId="{5F1B910B-511E-4585-AF36-6C9E1A496B51}" destId="{04849E26-5BE7-4F8E-8285-24FC7F70D031}" srcOrd="9" destOrd="0" presId="urn:microsoft.com/office/officeart/2005/8/layout/cycle1"/>
    <dgm:cxn modelId="{EC271106-52AB-42BB-AA44-589E8575894E}" type="presParOf" srcId="{5F1B910B-511E-4585-AF36-6C9E1A496B51}" destId="{42F4F72C-FBC7-4DE3-86F7-93E1A91B9292}" srcOrd="10" destOrd="0" presId="urn:microsoft.com/office/officeart/2005/8/layout/cycle1"/>
    <dgm:cxn modelId="{D94218E8-DF6D-4600-A034-E1106A81EA13}" type="presParOf" srcId="{5F1B910B-511E-4585-AF36-6C9E1A496B51}" destId="{D4333778-FFE7-45A2-96EF-EC4B7B5EC99E}" srcOrd="11" destOrd="0" presId="urn:microsoft.com/office/officeart/2005/8/layout/cycle1"/>
    <dgm:cxn modelId="{2F143E23-7986-486D-BFE9-25EABC399BEA}" type="presParOf" srcId="{5F1B910B-511E-4585-AF36-6C9E1A496B51}" destId="{C3FA657B-6BAF-4400-AB2F-AC49B226D9DF}" srcOrd="12" destOrd="0" presId="urn:microsoft.com/office/officeart/2005/8/layout/cycle1"/>
    <dgm:cxn modelId="{23C1E5AC-5F6C-425D-B486-232BCAE138D7}" type="presParOf" srcId="{5F1B910B-511E-4585-AF36-6C9E1A496B51}" destId="{62ABEE31-308D-4029-B6DD-5E0543C50A07}" srcOrd="13" destOrd="0" presId="urn:microsoft.com/office/officeart/2005/8/layout/cycle1"/>
    <dgm:cxn modelId="{F36E109B-3F20-4E2B-BC85-CFFB784F3D5C}" type="presParOf" srcId="{5F1B910B-511E-4585-AF36-6C9E1A496B51}" destId="{9D574D8F-A03D-404C-94D8-689DE0975656}" srcOrd="14" destOrd="0" presId="urn:microsoft.com/office/officeart/2005/8/layout/cycle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5816-EE07-4A79-ACC4-4B8519DF0ED1}">
      <dsp:nvSpPr>
        <dsp:cNvPr id="0" name=""/>
        <dsp:cNvSpPr/>
      </dsp:nvSpPr>
      <dsp:spPr>
        <a:xfrm>
          <a:off x="86146" y="933122"/>
          <a:ext cx="1292964" cy="1089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Подготовка договора с ДГТУ</a:t>
          </a:r>
          <a:endParaRPr lang="ru-RU" sz="1400" kern="1200" dirty="0"/>
        </a:p>
      </dsp:txBody>
      <dsp:txXfrm>
        <a:off x="111211" y="958187"/>
        <a:ext cx="1242834" cy="805656"/>
      </dsp:txXfrm>
    </dsp:sp>
    <dsp:sp modelId="{F6A956D9-024D-44F0-B65F-C77E078B0BBA}">
      <dsp:nvSpPr>
        <dsp:cNvPr id="0" name=""/>
        <dsp:cNvSpPr/>
      </dsp:nvSpPr>
      <dsp:spPr>
        <a:xfrm>
          <a:off x="572254" y="796611"/>
          <a:ext cx="1805512" cy="1805512"/>
        </a:xfrm>
        <a:prstGeom prst="leftCircularArrow">
          <a:avLst>
            <a:gd name="adj1" fmla="val 2289"/>
            <a:gd name="adj2" fmla="val 276124"/>
            <a:gd name="adj3" fmla="val 2023145"/>
            <a:gd name="adj4" fmla="val 8995999"/>
            <a:gd name="adj5" fmla="val 2671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7D8CB-2B07-459A-B65A-C651ED7BFD76}">
      <dsp:nvSpPr>
        <dsp:cNvPr id="0" name=""/>
        <dsp:cNvSpPr/>
      </dsp:nvSpPr>
      <dsp:spPr>
        <a:xfrm>
          <a:off x="232764" y="1731776"/>
          <a:ext cx="999436" cy="3974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январь</a:t>
          </a:r>
          <a:endParaRPr lang="ru-RU" sz="1200" kern="1200" dirty="0"/>
        </a:p>
      </dsp:txBody>
      <dsp:txXfrm>
        <a:off x="244405" y="1743417"/>
        <a:ext cx="976154" cy="374160"/>
      </dsp:txXfrm>
    </dsp:sp>
    <dsp:sp modelId="{C6DBC2BF-8170-451A-B06B-9735C3CD0D3B}">
      <dsp:nvSpPr>
        <dsp:cNvPr id="0" name=""/>
        <dsp:cNvSpPr/>
      </dsp:nvSpPr>
      <dsp:spPr>
        <a:xfrm>
          <a:off x="1504889" y="788101"/>
          <a:ext cx="1926566" cy="13269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Направление на обучение муниципальных служащих (1 этап)</a:t>
          </a:r>
          <a:endParaRPr lang="ru-RU" sz="1400" kern="1200" dirty="0"/>
        </a:p>
      </dsp:txBody>
      <dsp:txXfrm>
        <a:off x="1555786" y="1123352"/>
        <a:ext cx="1824772" cy="940838"/>
      </dsp:txXfrm>
    </dsp:sp>
    <dsp:sp modelId="{09FD33D9-2941-4FA5-A9FA-7AE4D517A35C}">
      <dsp:nvSpPr>
        <dsp:cNvPr id="0" name=""/>
        <dsp:cNvSpPr/>
      </dsp:nvSpPr>
      <dsp:spPr>
        <a:xfrm>
          <a:off x="2294383" y="79317"/>
          <a:ext cx="2312569" cy="2312569"/>
        </a:xfrm>
        <a:prstGeom prst="circularArrow">
          <a:avLst>
            <a:gd name="adj1" fmla="val 1787"/>
            <a:gd name="adj2" fmla="val 213118"/>
            <a:gd name="adj3" fmla="val 19554008"/>
            <a:gd name="adj4" fmla="val 12518148"/>
            <a:gd name="adj5" fmla="val 2085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D5144-1D58-4587-8191-62D46FB6EC8E}">
      <dsp:nvSpPr>
        <dsp:cNvPr id="0" name=""/>
        <dsp:cNvSpPr/>
      </dsp:nvSpPr>
      <dsp:spPr>
        <a:xfrm>
          <a:off x="1975402" y="702925"/>
          <a:ext cx="999436" cy="3974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МАРТ-МАЙ</a:t>
          </a:r>
          <a:endParaRPr lang="ru-RU" sz="1200" kern="1200" dirty="0"/>
        </a:p>
      </dsp:txBody>
      <dsp:txXfrm>
        <a:off x="1987043" y="714566"/>
        <a:ext cx="976154" cy="374160"/>
      </dsp:txXfrm>
    </dsp:sp>
    <dsp:sp modelId="{6CB460A7-0ED4-42E7-A0D5-0B1792CFE999}">
      <dsp:nvSpPr>
        <dsp:cNvPr id="0" name=""/>
        <dsp:cNvSpPr/>
      </dsp:nvSpPr>
      <dsp:spPr>
        <a:xfrm>
          <a:off x="3598886" y="659305"/>
          <a:ext cx="1855394" cy="1353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Направление на обучение муниципальных служащих (2 этап)</a:t>
          </a:r>
          <a:endParaRPr lang="ru-RU" sz="1400" kern="1200" dirty="0"/>
        </a:p>
      </dsp:txBody>
      <dsp:txXfrm>
        <a:off x="3630037" y="690456"/>
        <a:ext cx="1793092" cy="1001264"/>
      </dsp:txXfrm>
    </dsp:sp>
    <dsp:sp modelId="{03439171-E51F-4A95-94B6-D53249116D5F}">
      <dsp:nvSpPr>
        <dsp:cNvPr id="0" name=""/>
        <dsp:cNvSpPr/>
      </dsp:nvSpPr>
      <dsp:spPr>
        <a:xfrm>
          <a:off x="4061097" y="1802039"/>
          <a:ext cx="999436" cy="3974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ОКТЯБРЬ-НОЯБРЬ</a:t>
          </a:r>
          <a:endParaRPr lang="ru-RU" sz="1200" kern="1200" dirty="0"/>
        </a:p>
      </dsp:txBody>
      <dsp:txXfrm>
        <a:off x="4072738" y="1813680"/>
        <a:ext cx="976154" cy="37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5816-EE07-4A79-ACC4-4B8519DF0ED1}">
      <dsp:nvSpPr>
        <dsp:cNvPr id="0" name=""/>
        <dsp:cNvSpPr/>
      </dsp:nvSpPr>
      <dsp:spPr>
        <a:xfrm>
          <a:off x="2558" y="905454"/>
          <a:ext cx="1536865" cy="1257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Открытый урок на тему: «Как устроен муниципалитет»</a:t>
          </a:r>
          <a:endParaRPr lang="ru-RU" sz="1200" kern="1200" dirty="0"/>
        </a:p>
      </dsp:txBody>
      <dsp:txXfrm>
        <a:off x="31507" y="934403"/>
        <a:ext cx="1478967" cy="930495"/>
      </dsp:txXfrm>
    </dsp:sp>
    <dsp:sp modelId="{F6A956D9-024D-44F0-B65F-C77E078B0BBA}">
      <dsp:nvSpPr>
        <dsp:cNvPr id="0" name=""/>
        <dsp:cNvSpPr/>
      </dsp:nvSpPr>
      <dsp:spPr>
        <a:xfrm>
          <a:off x="653628" y="837945"/>
          <a:ext cx="1925959" cy="1925959"/>
        </a:xfrm>
        <a:prstGeom prst="leftCircularArrow">
          <a:avLst>
            <a:gd name="adj1" fmla="val 1830"/>
            <a:gd name="adj2" fmla="val 218359"/>
            <a:gd name="adj3" fmla="val 1982254"/>
            <a:gd name="adj4" fmla="val 9012873"/>
            <a:gd name="adj5" fmla="val 2135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7D8CB-2B07-459A-B65A-C651ED7BFD76}">
      <dsp:nvSpPr>
        <dsp:cNvPr id="0" name=""/>
        <dsp:cNvSpPr/>
      </dsp:nvSpPr>
      <dsp:spPr>
        <a:xfrm>
          <a:off x="306330" y="1856574"/>
          <a:ext cx="1015296" cy="4037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АПРЕЛЬ</a:t>
          </a:r>
          <a:endParaRPr lang="ru-RU" sz="2100" kern="1200" dirty="0"/>
        </a:p>
      </dsp:txBody>
      <dsp:txXfrm>
        <a:off x="318155" y="1868399"/>
        <a:ext cx="991646" cy="380100"/>
      </dsp:txXfrm>
    </dsp:sp>
    <dsp:sp modelId="{C6DBC2BF-8170-451A-B06B-9735C3CD0D3B}">
      <dsp:nvSpPr>
        <dsp:cNvPr id="0" name=""/>
        <dsp:cNvSpPr/>
      </dsp:nvSpPr>
      <dsp:spPr>
        <a:xfrm>
          <a:off x="1707229" y="962235"/>
          <a:ext cx="1925147" cy="123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Открытый урок на тему:  «Один день из жизни главы администрации (района, СП)»</a:t>
          </a:r>
          <a:endParaRPr lang="ru-RU" sz="1200" kern="1200" dirty="0"/>
        </a:p>
      </dsp:txBody>
      <dsp:txXfrm>
        <a:off x="1735656" y="1255366"/>
        <a:ext cx="1868293" cy="913729"/>
      </dsp:txXfrm>
    </dsp:sp>
    <dsp:sp modelId="{09FD33D9-2941-4FA5-A9FA-7AE4D517A35C}">
      <dsp:nvSpPr>
        <dsp:cNvPr id="0" name=""/>
        <dsp:cNvSpPr/>
      </dsp:nvSpPr>
      <dsp:spPr>
        <a:xfrm>
          <a:off x="2662895" y="323138"/>
          <a:ext cx="1825348" cy="1825348"/>
        </a:xfrm>
        <a:prstGeom prst="circularArrow">
          <a:avLst>
            <a:gd name="adj1" fmla="val 1931"/>
            <a:gd name="adj2" fmla="val 230925"/>
            <a:gd name="adj3" fmla="val 19708349"/>
            <a:gd name="adj4" fmla="val 12690295"/>
            <a:gd name="adj5" fmla="val 225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D5144-1D58-4587-8191-62D46FB6EC8E}">
      <dsp:nvSpPr>
        <dsp:cNvPr id="0" name=""/>
        <dsp:cNvSpPr/>
      </dsp:nvSpPr>
      <dsp:spPr>
        <a:xfrm>
          <a:off x="2322327" y="778824"/>
          <a:ext cx="1015296" cy="4037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АПРЕЛЬ</a:t>
          </a:r>
          <a:endParaRPr lang="ru-RU" sz="2100" kern="1200" dirty="0"/>
        </a:p>
      </dsp:txBody>
      <dsp:txXfrm>
        <a:off x="2334152" y="790649"/>
        <a:ext cx="991646" cy="380100"/>
      </dsp:txXfrm>
    </dsp:sp>
    <dsp:sp modelId="{6CB460A7-0ED4-42E7-A0D5-0B1792CFE999}">
      <dsp:nvSpPr>
        <dsp:cNvPr id="0" name=""/>
        <dsp:cNvSpPr/>
      </dsp:nvSpPr>
      <dsp:spPr>
        <a:xfrm>
          <a:off x="3695407" y="909978"/>
          <a:ext cx="1550308" cy="118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Открытый урок на тему: «Служба государству – служба обществу»</a:t>
          </a:r>
          <a:endParaRPr lang="ru-RU" sz="1200" kern="1200" dirty="0"/>
        </a:p>
      </dsp:txBody>
      <dsp:txXfrm>
        <a:off x="3722760" y="937331"/>
        <a:ext cx="1495602" cy="879185"/>
      </dsp:txXfrm>
    </dsp:sp>
    <dsp:sp modelId="{03439171-E51F-4A95-94B6-D53249116D5F}">
      <dsp:nvSpPr>
        <dsp:cNvPr id="0" name=""/>
        <dsp:cNvSpPr/>
      </dsp:nvSpPr>
      <dsp:spPr>
        <a:xfrm>
          <a:off x="4237923" y="1977932"/>
          <a:ext cx="1015296" cy="4037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ИЮНЬ</a:t>
          </a:r>
          <a:endParaRPr lang="ru-RU" sz="2100" kern="1200" dirty="0"/>
        </a:p>
      </dsp:txBody>
      <dsp:txXfrm>
        <a:off x="4249748" y="1989757"/>
        <a:ext cx="991646" cy="38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1388-44EC-43F8-B239-06749E15E16D}">
      <dsp:nvSpPr>
        <dsp:cNvPr id="0" name=""/>
        <dsp:cNvSpPr/>
      </dsp:nvSpPr>
      <dsp:spPr>
        <a:xfrm>
          <a:off x="2642279" y="21982"/>
          <a:ext cx="753390" cy="7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2642279" y="21982"/>
        <a:ext cx="753390" cy="753390"/>
      </dsp:txXfrm>
    </dsp:sp>
    <dsp:sp modelId="{FF856348-C21D-4C16-9B3A-76DFC417E865}">
      <dsp:nvSpPr>
        <dsp:cNvPr id="0" name=""/>
        <dsp:cNvSpPr/>
      </dsp:nvSpPr>
      <dsp:spPr>
        <a:xfrm>
          <a:off x="870278" y="216"/>
          <a:ext cx="2824367" cy="2824367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D7DC1-02EB-44EB-A2EC-83991F647DD4}">
      <dsp:nvSpPr>
        <dsp:cNvPr id="0" name=""/>
        <dsp:cNvSpPr/>
      </dsp:nvSpPr>
      <dsp:spPr>
        <a:xfrm>
          <a:off x="3097469" y="1422912"/>
          <a:ext cx="753390" cy="7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3097469" y="1422912"/>
        <a:ext cx="753390" cy="753390"/>
      </dsp:txXfrm>
    </dsp:sp>
    <dsp:sp modelId="{E04FD6ED-2B2F-4CA0-A634-2A82A7065F68}">
      <dsp:nvSpPr>
        <dsp:cNvPr id="0" name=""/>
        <dsp:cNvSpPr/>
      </dsp:nvSpPr>
      <dsp:spPr>
        <a:xfrm>
          <a:off x="870278" y="216"/>
          <a:ext cx="2824367" cy="2824367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28FE-2659-4ED8-9914-F301ECEAF1E1}">
      <dsp:nvSpPr>
        <dsp:cNvPr id="0" name=""/>
        <dsp:cNvSpPr/>
      </dsp:nvSpPr>
      <dsp:spPr>
        <a:xfrm>
          <a:off x="1905767" y="2288734"/>
          <a:ext cx="753390" cy="7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1905767" y="2288734"/>
        <a:ext cx="753390" cy="753390"/>
      </dsp:txXfrm>
    </dsp:sp>
    <dsp:sp modelId="{F6C71E91-A9DE-4862-85D5-D9C5BEB272C3}">
      <dsp:nvSpPr>
        <dsp:cNvPr id="0" name=""/>
        <dsp:cNvSpPr/>
      </dsp:nvSpPr>
      <dsp:spPr>
        <a:xfrm>
          <a:off x="870278" y="216"/>
          <a:ext cx="2824367" cy="2824367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4F72C-FBC7-4DE3-86F7-93E1A91B9292}">
      <dsp:nvSpPr>
        <dsp:cNvPr id="0" name=""/>
        <dsp:cNvSpPr/>
      </dsp:nvSpPr>
      <dsp:spPr>
        <a:xfrm>
          <a:off x="714064" y="1422912"/>
          <a:ext cx="753390" cy="7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714064" y="1422912"/>
        <a:ext cx="753390" cy="753390"/>
      </dsp:txXfrm>
    </dsp:sp>
    <dsp:sp modelId="{D4333778-FFE7-45A2-96EF-EC4B7B5EC99E}">
      <dsp:nvSpPr>
        <dsp:cNvPr id="0" name=""/>
        <dsp:cNvSpPr/>
      </dsp:nvSpPr>
      <dsp:spPr>
        <a:xfrm>
          <a:off x="870278" y="216"/>
          <a:ext cx="2824367" cy="2824367"/>
        </a:xfrm>
        <a:prstGeom prst="circularArrow">
          <a:avLst>
            <a:gd name="adj1" fmla="val 5202"/>
            <a:gd name="adj2" fmla="val 336015"/>
            <a:gd name="adj3" fmla="val 12297381"/>
            <a:gd name="adj4" fmla="val 10771159"/>
            <a:gd name="adj5" fmla="val 606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BEE31-308D-4029-B6DD-5E0543C50A07}">
      <dsp:nvSpPr>
        <dsp:cNvPr id="0" name=""/>
        <dsp:cNvSpPr/>
      </dsp:nvSpPr>
      <dsp:spPr>
        <a:xfrm>
          <a:off x="1169254" y="21982"/>
          <a:ext cx="753390" cy="7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1169254" y="21982"/>
        <a:ext cx="753390" cy="753390"/>
      </dsp:txXfrm>
    </dsp:sp>
    <dsp:sp modelId="{9D574D8F-A03D-404C-94D8-689DE0975656}">
      <dsp:nvSpPr>
        <dsp:cNvPr id="0" name=""/>
        <dsp:cNvSpPr/>
      </dsp:nvSpPr>
      <dsp:spPr>
        <a:xfrm>
          <a:off x="870278" y="216"/>
          <a:ext cx="2824367" cy="2824367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0.51074</cdr:x>
      <cdr:y>0.1621</cdr:y>
    </cdr:from>
    <cdr:to>
      <cdr:x>0.57185</cdr:x>
      <cdr:y>0.43823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937396">
          <a:off x="2699511" y="1018820"/>
          <a:ext cx="1106144" cy="36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ЯНВАРЬ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0.72574</cdr:x>
      <cdr:y>0.27073</cdr:y>
    </cdr:from>
    <cdr:to>
      <cdr:x>0.90962</cdr:x>
      <cdr:y>0.90814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0908" y="1084520"/>
          <a:ext cx="1104900" cy="2553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ДЕКАБРЬ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0.57705</cdr:x>
      <cdr:y>0.56663</cdr:y>
    </cdr:from>
    <cdr:to>
      <cdr:x>0.73025</cdr:x>
      <cdr:y>0.67316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425325">
          <a:off x="3467415" y="2269894"/>
          <a:ext cx="920576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0.3137</cdr:x>
      <cdr:y>0.66885</cdr:y>
    </cdr:from>
    <cdr:to>
      <cdr:x>0.45777</cdr:x>
      <cdr:y>0.77538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8972725">
          <a:off x="1884970" y="2679363"/>
          <a:ext cx="865707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0.25005</cdr:x>
      <cdr:y>0.57754</cdr:y>
    </cdr:from>
    <cdr:to>
      <cdr:x>0.43471</cdr:x>
      <cdr:y>0.68407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20583664">
          <a:off x="1502550" y="2313605"/>
          <a:ext cx="1109568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0.51074</cdr:x>
      <cdr:y>0.1621</cdr:y>
    </cdr:from>
    <cdr:to>
      <cdr:x>0.57185</cdr:x>
      <cdr:y>0.43823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937396">
          <a:off x="2699511" y="1018820"/>
          <a:ext cx="1106144" cy="36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ЯНВАРЬ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0.72574</cdr:x>
      <cdr:y>0.27073</cdr:y>
    </cdr:from>
    <cdr:to>
      <cdr:x>0.90962</cdr:x>
      <cdr:y>0.90814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0908" y="1084520"/>
          <a:ext cx="1104900" cy="2553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ДЕКАБРЬ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0.57705</cdr:x>
      <cdr:y>0.56663</cdr:y>
    </cdr:from>
    <cdr:to>
      <cdr:x>0.73025</cdr:x>
      <cdr:y>0.67316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425325">
          <a:off x="3467415" y="2269894"/>
          <a:ext cx="920576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0.3137</cdr:x>
      <cdr:y>0.66885</cdr:y>
    </cdr:from>
    <cdr:to>
      <cdr:x>0.45777</cdr:x>
      <cdr:y>0.77538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8972725">
          <a:off x="1884970" y="2679363"/>
          <a:ext cx="865707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0.25005</cdr:x>
      <cdr:y>0.57754</cdr:y>
    </cdr:from>
    <cdr:to>
      <cdr:x>0.43471</cdr:x>
      <cdr:y>0.68407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20583664">
          <a:off x="1502550" y="2313605"/>
          <a:ext cx="1109568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7747BA8-F6D0-457D-A799-50468E3081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E15DD48-7E2E-45DA-9C5C-83BD5ED9F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0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8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1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4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7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4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4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7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8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4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2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9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4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7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90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3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629259"/>
      </p:ext>
    </p:extLst>
  </p:cSld>
  <p:clrMapOvr>
    <a:masterClrMapping/>
  </p:clrMapOvr>
  <p:transition spd="slow" advClick="0" advTm="2000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5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4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A8A9-9B56-46BC-AC65-C13E15D3C6FE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8D80-36B1-41FD-BEC7-21123F0BD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0CBE-9D3A-4188-97FE-D3FD2178F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7.png"/><Relationship Id="rId5" Type="http://schemas.openxmlformats.org/officeDocument/2006/relationships/diagramData" Target="../diagrams/data3.xml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9051"/>
            <a:ext cx="12191999" cy="686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95432" y="1741037"/>
            <a:ext cx="5227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Программа развития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49421" y="5285841"/>
            <a:ext cx="1131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«Тляратинский район» на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70263"/>
              </p:ext>
            </p:extLst>
          </p:nvPr>
        </p:nvGraphicFramePr>
        <p:xfrm>
          <a:off x="3131618" y="6172605"/>
          <a:ext cx="61580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720"/>
                <a:gridCol w="879720"/>
                <a:gridCol w="879720"/>
                <a:gridCol w="879720"/>
                <a:gridCol w="879720"/>
                <a:gridCol w="879720"/>
                <a:gridCol w="879720"/>
              </a:tblGrid>
              <a:tr h="203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79022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53197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Развитие электронного правительства в Республики Дагестан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Минкомсвязь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67886" y="4260515"/>
            <a:ext cx="383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Доведение доли органов исполнительной власти,    подключенных и работающих в ЕСЭД «Дело» до </a:t>
            </a:r>
            <a:r>
              <a:rPr lang="ru-RU" dirty="0" smtClean="0"/>
              <a:t>85 </a:t>
            </a:r>
            <a:r>
              <a:rPr lang="ru-RU" dirty="0" smtClean="0"/>
              <a:t>%.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378" y="4399014"/>
            <a:ext cx="3356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 и поддержка единой межведомственной системы электронного документооборота(ЕСЭД «Дело»)  </a:t>
            </a:r>
          </a:p>
          <a:p>
            <a:pPr algn="ctr"/>
            <a:r>
              <a:rPr lang="ru-RU" dirty="0" smtClean="0"/>
              <a:t>в МО «Тляратинский район»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5" y="2394358"/>
            <a:ext cx="1871376" cy="1695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2" y="2303139"/>
            <a:ext cx="1877568" cy="1877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1900" y="199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773" y="2328576"/>
            <a:ext cx="3944454" cy="220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88168" y="3338495"/>
            <a:ext cx="120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ЯНВАРЬ  --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445" y="3030829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prstClr val="white">
                    <a:lumMod val="95000"/>
                  </a:prstClr>
                </a:solidFill>
              </a:rPr>
              <a:t>2016</a:t>
            </a:r>
            <a:endParaRPr lang="ru-RU" sz="4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    --   ДЕКАБРЬ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6660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914"/>
                <a:gridCol w="4368800"/>
                <a:gridCol w="3846286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БЕЗОПАСНЫЙ</a:t>
                      </a:r>
                      <a:r>
                        <a:rPr lang="ru-RU" sz="1900" i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ДАГЕСТАН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Противодействие идеологии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экстремизма и терроризма </a:t>
                      </a:r>
                    </a:p>
                  </a:txBody>
                  <a:tcPr anchor="ctr">
                    <a:solidFill>
                      <a:srgbClr val="C05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район»;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Дагкомрелигия; ДУМД</a:t>
                      </a: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14465" y="4891607"/>
            <a:ext cx="207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Снижение уровня преступлений террористической направленности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4715" y="3753032"/>
            <a:ext cx="324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dirty="0" smtClean="0"/>
              <a:t>1. Проведение</a:t>
            </a:r>
            <a:r>
              <a:rPr lang="ru-RU" b="1" dirty="0" smtClean="0"/>
              <a:t> </a:t>
            </a:r>
            <a:r>
              <a:rPr lang="ru-RU" dirty="0" smtClean="0"/>
              <a:t>открытых уроков и встреч по духовно-нравственному воспитанию </a:t>
            </a:r>
            <a:r>
              <a:rPr lang="ru-RU" b="1" dirty="0" smtClean="0"/>
              <a:t>молодежи</a:t>
            </a:r>
            <a:r>
              <a:rPr lang="ru-RU" dirty="0" smtClean="0"/>
              <a:t>;</a:t>
            </a:r>
          </a:p>
        </p:txBody>
      </p:sp>
      <p:pic>
        <p:nvPicPr>
          <p:cNvPr id="1038" name="Picture 14" descr="http://fb.ru/misc/i/gallery/8939/357720.jpg?13954742200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9"/>
          <a:stretch/>
        </p:blipFill>
        <p:spPr bwMode="auto">
          <a:xfrm>
            <a:off x="177832" y="1348163"/>
            <a:ext cx="3811749" cy="24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714" y="4906846"/>
            <a:ext cx="3477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ru-RU" dirty="0"/>
              <a:t>2. Проведение семинаров по информационному противодействию экстремизму и </a:t>
            </a:r>
            <a:r>
              <a:rPr lang="ru-RU" dirty="0" smtClean="0"/>
              <a:t>терроризму</a:t>
            </a:r>
            <a:r>
              <a:rPr lang="en-US" dirty="0" smtClean="0"/>
              <a:t> </a:t>
            </a:r>
            <a:r>
              <a:rPr lang="ru-RU" b="1" dirty="0" smtClean="0"/>
              <a:t>в органах </a:t>
            </a:r>
            <a:r>
              <a:rPr lang="ru-RU" b="1" dirty="0"/>
              <a:t>местного самоуправления</a:t>
            </a:r>
          </a:p>
        </p:txBody>
      </p:sp>
      <p:pic>
        <p:nvPicPr>
          <p:cNvPr id="1044" name="Picture 20" descr="http://opengameart.org/sites/default/files/bomb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58" y="2580000"/>
            <a:ext cx="1371526" cy="14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Знак запрета 92"/>
          <p:cNvSpPr/>
          <p:nvPr/>
        </p:nvSpPr>
        <p:spPr>
          <a:xfrm>
            <a:off x="8928886" y="2037019"/>
            <a:ext cx="2643470" cy="2525458"/>
          </a:xfrm>
          <a:prstGeom prst="noSmoking">
            <a:avLst>
              <a:gd name="adj" fmla="val 92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3139264" y="1159858"/>
            <a:ext cx="6008914" cy="4005943"/>
            <a:chOff x="3166325" y="1348163"/>
            <a:chExt cx="6008914" cy="4005943"/>
          </a:xfrm>
        </p:grpSpPr>
        <p:graphicFrame>
          <p:nvGraphicFramePr>
            <p:cNvPr id="108" name="Диаграмма 107"/>
            <p:cNvGraphicFramePr/>
            <p:nvPr>
              <p:extLst/>
            </p:nvPr>
          </p:nvGraphicFramePr>
          <p:xfrm>
            <a:off x="3166325" y="1348163"/>
            <a:ext cx="6008914" cy="4005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9" name="Прямоугольник 108"/>
            <p:cNvSpPr/>
            <p:nvPr/>
          </p:nvSpPr>
          <p:spPr>
            <a:xfrm rot="21333436">
              <a:off x="6626331" y="3193553"/>
              <a:ext cx="744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МАРТ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 rot="19394712">
              <a:off x="6321074" y="2720785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ФЕВРАЛЬ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 rot="2122730">
              <a:off x="6532702" y="4056239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 rot="5074983">
              <a:off x="5987456" y="434265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ИЮНЬ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 rot="17464851">
              <a:off x="5523212" y="4286625"/>
              <a:ext cx="794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ИЮЛЬ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 rot="443512">
              <a:off x="4715621" y="3173025"/>
              <a:ext cx="1062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ОКТЯБРЬ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 rot="2264678">
              <a:off x="4988843" y="2709031"/>
              <a:ext cx="973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НОЯБРЬ</a:t>
              </a:r>
            </a:p>
          </p:txBody>
        </p:sp>
        <p:sp>
          <p:nvSpPr>
            <p:cNvPr id="143" name="Прямоугольник 142"/>
            <p:cNvSpPr/>
            <p:nvPr/>
          </p:nvSpPr>
          <p:spPr>
            <a:xfrm rot="4482884">
              <a:off x="5394365" y="2478932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ДЕКАБРЬ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5323261" y="5062562"/>
            <a:ext cx="163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86516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БЕЗОПАСНЫЙ</a:t>
                      </a:r>
                      <a:r>
                        <a:rPr lang="ru-RU" sz="1900" i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ДАГЕСТАН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Обеспечение общественного порядка и противодействие преступности</a:t>
                      </a:r>
                    </a:p>
                  </a:txBody>
                  <a:tcPr anchor="ctr">
                    <a:solidFill>
                      <a:srgbClr val="C05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7051" y="3910092"/>
            <a:ext cx="318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Обеспечение основных улиц населенных пунктов освещением </a:t>
            </a:r>
          </a:p>
        </p:txBody>
      </p:sp>
      <p:pic>
        <p:nvPicPr>
          <p:cNvPr id="3088" name="Picture 16" descr="http://static5.depositphotos.com/1000750/487/v/950/depositphotos_4872969-Vector-street-road-and-lanterns-in-night---black-illustration-on-white-backgrou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867" r="77749" b="83687"/>
          <a:stretch/>
        </p:blipFill>
        <p:spPr bwMode="auto">
          <a:xfrm>
            <a:off x="722726" y="1597190"/>
            <a:ext cx="1822861" cy="9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истема видеонаблюдения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211" y="2412540"/>
            <a:ext cx="1499629" cy="14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64189" y="2057533"/>
            <a:ext cx="66296" cy="15125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-60000" flipH="1">
            <a:off x="2165759" y="2073867"/>
            <a:ext cx="13621" cy="15838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7200000" flipH="1">
            <a:off x="2392708" y="1978343"/>
            <a:ext cx="13621" cy="15838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2747" y="4796547"/>
            <a:ext cx="3048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ru-RU" dirty="0" smtClean="0"/>
              <a:t>2.   Установка систем      видеонаблюдения в социально-значимых объектах и  местах массового скопления людей 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749809" y="5131388"/>
            <a:ext cx="304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ctr"/>
            <a:r>
              <a:rPr lang="ru-RU" dirty="0" smtClean="0"/>
              <a:t>Снижение уровня уличной преступности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3813537" y="1927464"/>
            <a:ext cx="4564925" cy="3685695"/>
            <a:chOff x="3808753" y="1884247"/>
            <a:chExt cx="4564925" cy="3685695"/>
          </a:xfrm>
        </p:grpSpPr>
        <p:graphicFrame>
          <p:nvGraphicFramePr>
            <p:cNvPr id="37" name="Схема 36"/>
            <p:cNvGraphicFramePr/>
            <p:nvPr>
              <p:extLst/>
            </p:nvPr>
          </p:nvGraphicFramePr>
          <p:xfrm>
            <a:off x="3808753" y="1884247"/>
            <a:ext cx="4564925" cy="3043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73" name="Группа 72"/>
            <p:cNvGrpSpPr/>
            <p:nvPr/>
          </p:nvGrpSpPr>
          <p:grpSpPr>
            <a:xfrm>
              <a:off x="6819978" y="3267554"/>
              <a:ext cx="660213" cy="774651"/>
              <a:chOff x="12205455" y="4722088"/>
              <a:chExt cx="1034908" cy="1214292"/>
            </a:xfrm>
          </p:grpSpPr>
          <p:pic>
            <p:nvPicPr>
              <p:cNvPr id="74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Группа 78"/>
            <p:cNvGrpSpPr/>
            <p:nvPr/>
          </p:nvGrpSpPr>
          <p:grpSpPr>
            <a:xfrm>
              <a:off x="4654483" y="3267554"/>
              <a:ext cx="660213" cy="774651"/>
              <a:chOff x="12205455" y="4722088"/>
              <a:chExt cx="1034908" cy="1214292"/>
            </a:xfrm>
          </p:grpSpPr>
          <p:pic>
            <p:nvPicPr>
              <p:cNvPr id="80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398430" y="4858685"/>
                <a:ext cx="648955" cy="63865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5019608" y="1928357"/>
              <a:ext cx="660213" cy="774651"/>
              <a:chOff x="12205455" y="4722088"/>
              <a:chExt cx="1034908" cy="1214292"/>
            </a:xfrm>
          </p:grpSpPr>
          <p:pic>
            <p:nvPicPr>
              <p:cNvPr id="83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398428" y="4857847"/>
                <a:ext cx="648960" cy="63866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6489871" y="1928357"/>
              <a:ext cx="660213" cy="774651"/>
              <a:chOff x="12205455" y="4722088"/>
              <a:chExt cx="1034908" cy="1214292"/>
            </a:xfrm>
          </p:grpSpPr>
          <p:pic>
            <p:nvPicPr>
              <p:cNvPr id="86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5786551" y="4072713"/>
              <a:ext cx="660213" cy="774651"/>
              <a:chOff x="12205455" y="4722088"/>
              <a:chExt cx="1034908" cy="1214292"/>
            </a:xfrm>
          </p:grpSpPr>
          <p:pic>
            <p:nvPicPr>
              <p:cNvPr id="89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334580" y="5108277"/>
              <a:ext cx="3429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</a:rPr>
                <a:t>  ЯНВАРЬ –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ДЕКАБРЬ</a:t>
              </a:r>
            </a:p>
          </p:txBody>
        </p:sp>
      </p:grpSp>
      <p:pic>
        <p:nvPicPr>
          <p:cNvPr id="3102" name="Picture 30" descr="https://t2.ftcdn.net/jpg/00/44/21/41/400_F_44214115_NZaxyd9c7x9JeCtlYXlG3wrxJtdDOUW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7" b="66000"/>
          <a:stretch/>
        </p:blipFill>
        <p:spPr bwMode="auto">
          <a:xfrm>
            <a:off x="9019857" y="1441293"/>
            <a:ext cx="2508520" cy="19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6617761" y="2057533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6947706" y="3397912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5914442" y="4209735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9403931" y="3362882"/>
            <a:ext cx="1826886" cy="1422024"/>
            <a:chOff x="9408217" y="3392974"/>
            <a:chExt cx="1826886" cy="1422024"/>
          </a:xfrm>
        </p:grpSpPr>
        <p:pic>
          <p:nvPicPr>
            <p:cNvPr id="3106" name="Picture 34" descr="http://s1.iconbird.com/ico/2014/1/613/w512h5121390849438positivedynamic51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08217" y="3417923"/>
              <a:ext cx="1397075" cy="139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10306051" y="3392974"/>
              <a:ext cx="929052" cy="56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34" descr="http://s1.iconbird.com/ico/2014/1/613/w512h5121390849438positivedynamic51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23" b="61325"/>
            <a:stretch/>
          </p:blipFill>
          <p:spPr bwMode="auto">
            <a:xfrm rot="5400000">
              <a:off x="10327702" y="3436579"/>
              <a:ext cx="497026" cy="54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Прямоугольник 103"/>
          <p:cNvSpPr/>
          <p:nvPr/>
        </p:nvSpPr>
        <p:spPr>
          <a:xfrm>
            <a:off x="5361457" y="2910945"/>
            <a:ext cx="151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2710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6341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02281"/>
              </p:ext>
            </p:extLst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74707" y="4343673"/>
            <a:ext cx="305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Завершение строительства животноводческой фермы, на </a:t>
            </a:r>
            <a:r>
              <a:rPr lang="ru-RU" dirty="0" smtClean="0"/>
              <a:t>2000 </a:t>
            </a:r>
            <a:r>
              <a:rPr lang="ru-RU" dirty="0" smtClean="0"/>
              <a:t>голов </a:t>
            </a:r>
            <a:r>
              <a:rPr lang="ru-RU" dirty="0" smtClean="0"/>
              <a:t>МРС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2932" y="4343673"/>
            <a:ext cx="335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Сопровождение строительства </a:t>
            </a:r>
            <a:r>
              <a:rPr lang="ru-RU" dirty="0" smtClean="0"/>
              <a:t>животноводческого комплекса МРС </a:t>
            </a:r>
            <a:r>
              <a:rPr lang="ru-RU" dirty="0" smtClean="0"/>
              <a:t>на откорм </a:t>
            </a:r>
            <a:r>
              <a:rPr lang="ru-RU" dirty="0" smtClean="0"/>
              <a:t>в СПК «Джурмут-1» на 2000 голов</a:t>
            </a:r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40604" y="1967811"/>
            <a:ext cx="2121608" cy="22984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78781" y="4331246"/>
            <a:ext cx="207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5B9BD5"/>
                </a:solidFill>
              </a:rPr>
              <a:t>2016 год</a:t>
            </a:r>
            <a:endParaRPr lang="ru-RU" sz="4000" b="1" dirty="0">
              <a:solidFill>
                <a:srgbClr val="5B9BD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87" y="2056211"/>
            <a:ext cx="2274005" cy="174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725" y="2328576"/>
            <a:ext cx="3950550" cy="22008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88168" y="3338495"/>
            <a:ext cx="12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АПРЕЛЬ  </a:t>
            </a:r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--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445" y="3030829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prstClr val="white">
                    <a:lumMod val="95000"/>
                  </a:prstClr>
                </a:solidFill>
              </a:rPr>
              <a:t>2016</a:t>
            </a:r>
            <a:endParaRPr lang="ru-RU" sz="4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1798" y="3348084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    --   </a:t>
            </a:r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ОКТЯБРЬ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83540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9625" y="4343673"/>
            <a:ext cx="30534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Закладка сада на </a:t>
            </a:r>
          </a:p>
          <a:p>
            <a:pPr algn="ctr"/>
            <a:r>
              <a:rPr lang="ru-RU" dirty="0" smtClean="0"/>
              <a:t>площади </a:t>
            </a:r>
            <a:r>
              <a:rPr lang="ru-RU" dirty="0" smtClean="0"/>
              <a:t>20</a:t>
            </a:r>
            <a:r>
              <a:rPr lang="ru-RU" sz="2000" dirty="0" smtClean="0"/>
              <a:t> га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2932" y="4343673"/>
            <a:ext cx="30244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Закладка новых садов </a:t>
            </a:r>
          </a:p>
          <a:p>
            <a:pPr algn="ctr"/>
            <a:r>
              <a:rPr lang="ru-RU" dirty="0" smtClean="0"/>
              <a:t>на площади </a:t>
            </a:r>
            <a:r>
              <a:rPr lang="ru-RU" sz="2000" b="1" dirty="0"/>
              <a:t>2</a:t>
            </a:r>
            <a:r>
              <a:rPr lang="ru-RU" sz="2000" b="1" dirty="0" smtClean="0"/>
              <a:t>0 </a:t>
            </a:r>
            <a:r>
              <a:rPr lang="ru-RU" sz="2000" b="1" dirty="0" smtClean="0"/>
              <a:t>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5514" y="4687679"/>
            <a:ext cx="512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АПРЕЛЬ - МАЙ,  СЕНТЯБРЬ - ОКТЯБРЬ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2274885"/>
            <a:ext cx="2657475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95" y="1825768"/>
            <a:ext cx="2622261" cy="262226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Стимулирование развития садоводства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274885"/>
            <a:ext cx="2008187" cy="2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55" y="2828925"/>
            <a:ext cx="1454147" cy="14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91" y="3343276"/>
            <a:ext cx="939796" cy="9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20515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34375" y="4220105"/>
            <a:ext cx="345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Разведение прудовых рыб </a:t>
            </a:r>
            <a:r>
              <a:rPr lang="ru-RU" dirty="0" smtClean="0"/>
              <a:t>в с. Салда </a:t>
            </a:r>
            <a:r>
              <a:rPr lang="ru-RU" dirty="0" smtClean="0"/>
              <a:t>на площади </a:t>
            </a:r>
            <a:r>
              <a:rPr lang="ru-RU" dirty="0" smtClean="0"/>
              <a:t>1 га. Проектная мощность составляет – 8 тонн форели в год.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7429" y="4269704"/>
            <a:ext cx="3024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рыбоводного комплекса</a:t>
            </a:r>
          </a:p>
          <a:p>
            <a:r>
              <a:rPr lang="ru-RU" dirty="0" smtClean="0"/>
              <a:t>стимулирование развития </a:t>
            </a:r>
            <a:r>
              <a:rPr lang="ru-RU" dirty="0" err="1" smtClean="0"/>
              <a:t>рыбохозяйственного</a:t>
            </a:r>
            <a:r>
              <a:rPr lang="ru-RU" dirty="0" smtClean="0"/>
              <a:t> </a:t>
            </a:r>
            <a:r>
              <a:rPr lang="ru-RU" dirty="0" smtClean="0"/>
              <a:t>комплекса в с. Салда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22" y="2125859"/>
            <a:ext cx="2360976" cy="177073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s://cdn2.iconfinder.com/data/icons/agriculture-1/512/fish_farm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7690" y="1876826"/>
            <a:ext cx="2169074" cy="21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ДЕКАБРЬ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5439" y="3357545"/>
            <a:ext cx="12548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ЯНВАРЬ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freeflagicons.com/thumb/waving_flag/russia/russia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" y="1340679"/>
            <a:ext cx="3689696" cy="27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26152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297" y="4016829"/>
            <a:ext cx="299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в </a:t>
            </a:r>
            <a:r>
              <a:rPr lang="ru-RU" dirty="0" smtClean="0"/>
              <a:t>районе международного </a:t>
            </a:r>
            <a:r>
              <a:rPr lang="ru-RU" dirty="0"/>
              <a:t>фестиваля традиционной народной культуры «Цамаури-2016»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72317" y="3878330"/>
            <a:ext cx="3393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Сохранение и развитие народного творчества и традиционной культуры как уникального нематериального наследия народов Дагестана, формирование единого культурного пространства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31711" y="1870953"/>
            <a:ext cx="3728579" cy="3525270"/>
            <a:chOff x="4246600" y="4300415"/>
            <a:chExt cx="3728579" cy="3525270"/>
          </a:xfrm>
        </p:grpSpPr>
        <p:sp>
          <p:nvSpPr>
            <p:cNvPr id="5" name="TextBox 4"/>
            <p:cNvSpPr txBox="1"/>
            <p:nvPr/>
          </p:nvSpPr>
          <p:spPr>
            <a:xfrm>
              <a:off x="6083104" y="4300415"/>
              <a:ext cx="18920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Проведение концерта </a:t>
              </a:r>
              <a:r>
                <a:rPr lang="ru-RU" sz="1600" dirty="0" smtClean="0"/>
                <a:t>управления </a:t>
              </a:r>
              <a:r>
                <a:rPr lang="ru-RU" sz="1600" dirty="0" smtClean="0"/>
                <a:t>культуры МО «Тляратинский район</a:t>
              </a:r>
              <a:r>
                <a:rPr lang="ru-RU" sz="1600" dirty="0" smtClean="0"/>
                <a:t>» с приглашением республиканских и районных ансамблей РД</a:t>
              </a:r>
              <a:endParaRPr lang="ru-RU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3813" y="7240910"/>
              <a:ext cx="12592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B9BD5"/>
                  </a:solidFill>
                </a:rPr>
                <a:t>август</a:t>
              </a:r>
              <a:endParaRPr lang="ru-RU" sz="3200" b="1" dirty="0">
                <a:solidFill>
                  <a:srgbClr val="5B9BD5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600" y="4325020"/>
              <a:ext cx="1717118" cy="1517570"/>
            </a:xfrm>
            <a:prstGeom prst="rect">
              <a:avLst/>
            </a:prstGeom>
          </p:spPr>
        </p:pic>
      </p:grpSp>
      <p:pic>
        <p:nvPicPr>
          <p:cNvPr id="2056" name="Picture 8" descr="https://cdn0.iconfinder.com/data/icons/cosmo-education/40/326512-books_2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25" y="1662224"/>
            <a:ext cx="1959632" cy="19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7" y="2201800"/>
            <a:ext cx="1045030" cy="1045030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48174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Культура и традиции народов Дагестана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7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artgide.com/psd_ishodnik/66/xlioGG2GCr1379258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27927" r="1472" b="12487"/>
          <a:stretch/>
        </p:blipFill>
        <p:spPr bwMode="auto">
          <a:xfrm>
            <a:off x="4494462" y="1886367"/>
            <a:ext cx="3432518" cy="22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46630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638" y="3898900"/>
            <a:ext cx="3739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Реализация долгосрочного проекта «Культура – детям Дагестана» для обеспечения возможности полноценного показа и восприятия учащимся художественного продукта в соответствующей художественной атмосфере 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01652" y="4098741"/>
            <a:ext cx="3035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Приобщение учащихся сельских школ к различным формам профессионального творчества через бесплатный абонемент.  </a:t>
            </a:r>
            <a:endParaRPr lang="ru-RU" sz="1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601652" y="1980435"/>
            <a:ext cx="2967273" cy="1553944"/>
            <a:chOff x="8601652" y="2091830"/>
            <a:chExt cx="2967273" cy="1553944"/>
          </a:xfrm>
        </p:grpSpPr>
        <p:pic>
          <p:nvPicPr>
            <p:cNvPr id="12" name="Picture 8" descr="http://pictogram-free.com/material/18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4981" y="2091830"/>
              <a:ext cx="1553944" cy="155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pictogram-free.com/material/11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652" y="2091830"/>
              <a:ext cx="1553944" cy="155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" y="1886367"/>
            <a:ext cx="2586180" cy="17420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27268" y="2400300"/>
            <a:ext cx="2744299" cy="1245474"/>
          </a:xfrm>
          <a:prstGeom prst="rect">
            <a:avLst/>
          </a:prstGeom>
          <a:solidFill>
            <a:srgbClr val="52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49521" y="2207429"/>
            <a:ext cx="23519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 </a:t>
            </a:r>
            <a:r>
              <a:rPr lang="ru-RU" sz="5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</a:t>
            </a:r>
            <a:endParaRPr lang="ru-RU" sz="5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5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81397"/>
              </p:ext>
            </p:extLst>
          </p:nvPr>
        </p:nvGraphicFramePr>
        <p:xfrm>
          <a:off x="0" y="0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Культура - детям Дагестана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44634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7435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Дошкольное образование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4" descr="Картинки по запросу Act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cdns2.freepik.com/free-photo/kindergarden-children-and-teacher_318-59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76" y="2090934"/>
            <a:ext cx="1887840" cy="18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907" y="4514265"/>
            <a:ext cx="310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Реконструкция и капитальный ремонт ДОУ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4937" y="4049503"/>
            <a:ext cx="3240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Расширение сети дошкольных ОУ в рамках реализации проекта по модернизации систем дошкольного образовани</a:t>
            </a:r>
            <a:r>
              <a:rPr lang="ru-RU" dirty="0"/>
              <a:t>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92689" y="1840436"/>
            <a:ext cx="1130932" cy="6424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013772" y="1827910"/>
            <a:ext cx="1092683" cy="6424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4712" y="2367614"/>
            <a:ext cx="0" cy="13344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9194105" y="1796833"/>
            <a:ext cx="1114816" cy="12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10428963" y="2328147"/>
            <a:ext cx="861822" cy="9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9685751" y="3142039"/>
            <a:ext cx="743212" cy="8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3139264" y="1159858"/>
            <a:ext cx="6008914" cy="4005943"/>
            <a:chOff x="3166325" y="1348163"/>
            <a:chExt cx="6008914" cy="4005943"/>
          </a:xfrm>
        </p:grpSpPr>
        <p:graphicFrame>
          <p:nvGraphicFramePr>
            <p:cNvPr id="33" name="Диаграмма 32"/>
            <p:cNvGraphicFramePr/>
            <p:nvPr>
              <p:extLst/>
            </p:nvPr>
          </p:nvGraphicFramePr>
          <p:xfrm>
            <a:off x="3166325" y="1348163"/>
            <a:ext cx="6008914" cy="4005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4" name="Прямоугольник 33"/>
            <p:cNvSpPr/>
            <p:nvPr/>
          </p:nvSpPr>
          <p:spPr>
            <a:xfrm rot="21333436">
              <a:off x="6626331" y="3193553"/>
              <a:ext cx="744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МАРТ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 rot="19394712">
              <a:off x="6321074" y="2720785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ФЕВРАЛЬ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 rot="2122730">
              <a:off x="6532702" y="4056239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 rot="5074983">
              <a:off x="5987456" y="434265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ИЮНЬ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 rot="17464851">
              <a:off x="5523212" y="4286625"/>
              <a:ext cx="794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ИЮЛЬ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 rot="443512">
              <a:off x="4715621" y="3173025"/>
              <a:ext cx="1062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ОКТЯБРЬ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 rot="2264678">
              <a:off x="4988843" y="2709031"/>
              <a:ext cx="973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НОЯБРЬ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 rot="4482884">
              <a:off x="5394365" y="2478932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ДЕКАБРЬ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23261" y="5062562"/>
            <a:ext cx="163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02" y="3998800"/>
            <a:ext cx="1289664" cy="1289664"/>
          </a:xfrm>
          <a:prstGeom prst="rect">
            <a:avLst/>
          </a:prstGeom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772234191"/>
              </p:ext>
            </p:extLst>
          </p:nvPr>
        </p:nvGraphicFramePr>
        <p:xfrm>
          <a:off x="3849829" y="1463041"/>
          <a:ext cx="4278171" cy="26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79488" y="3217582"/>
            <a:ext cx="2378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Актуализировать </a:t>
            </a:r>
            <a:r>
              <a:rPr lang="ru-RU" dirty="0" smtClean="0"/>
              <a:t>1056</a:t>
            </a:r>
            <a:endParaRPr lang="ru-RU" dirty="0" smtClean="0"/>
          </a:p>
          <a:p>
            <a:pPr algn="ctr"/>
            <a:r>
              <a:rPr lang="ru-RU" dirty="0"/>
              <a:t>з</a:t>
            </a:r>
            <a:r>
              <a:rPr lang="ru-RU" dirty="0" smtClean="0"/>
              <a:t>емельных участков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1271" y="5382963"/>
            <a:ext cx="3011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Актуализировать</a:t>
            </a:r>
          </a:p>
          <a:p>
            <a:pPr algn="ctr"/>
            <a:r>
              <a:rPr lang="ru-RU" dirty="0" smtClean="0"/>
              <a:t>380 </a:t>
            </a:r>
            <a:r>
              <a:rPr lang="ru-RU" dirty="0" smtClean="0"/>
              <a:t>объектов</a:t>
            </a:r>
          </a:p>
          <a:p>
            <a:pPr algn="ctr"/>
            <a:r>
              <a:rPr lang="ru-RU" dirty="0" smtClean="0"/>
              <a:t> капитального строительства</a:t>
            </a:r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237863663"/>
              </p:ext>
            </p:extLst>
          </p:nvPr>
        </p:nvGraphicFramePr>
        <p:xfrm>
          <a:off x="3900840" y="4139872"/>
          <a:ext cx="4256189" cy="232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882853" y="2675361"/>
            <a:ext cx="2836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Расширение налогооблагаемой базы по имущественным налогам</a:t>
            </a:r>
            <a:endParaRPr lang="ru-RU" sz="2000" dirty="0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56596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72497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850"/>
                <a:gridCol w="442798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ОБЕЛЕНИЕ ЭКОНОМИКИ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Актуализация сведений о правообладателях земельных участков и объектов недвижимости </a:t>
                      </a:r>
                    </a:p>
                  </a:txBody>
                  <a:tcPr anchor="ctr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439347" y="1986678"/>
            <a:ext cx="1075575" cy="1075575"/>
          </a:xfrm>
          <a:prstGeom prst="rect">
            <a:avLst/>
          </a:prstGeom>
          <a:noFill/>
          <a:ln w="88900">
            <a:solidFill>
              <a:srgbClr val="3333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488467" y="1993369"/>
            <a:ext cx="1026455" cy="1038692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2" idx="1"/>
            <a:endCxn id="52" idx="0"/>
          </p:cNvCxnSpPr>
          <p:nvPr/>
        </p:nvCxnSpPr>
        <p:spPr>
          <a:xfrm flipV="1">
            <a:off x="1439347" y="1986678"/>
            <a:ext cx="537788" cy="537788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2" idx="2"/>
            <a:endCxn id="52" idx="3"/>
          </p:cNvCxnSpPr>
          <p:nvPr/>
        </p:nvCxnSpPr>
        <p:spPr>
          <a:xfrm flipV="1">
            <a:off x="1977135" y="2524466"/>
            <a:ext cx="537787" cy="537787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0" name="Прямая соединительная линия 69"/>
          <p:cNvCxnSpPr/>
          <p:nvPr/>
        </p:nvCxnSpPr>
        <p:spPr>
          <a:xfrm>
            <a:off x="217940" y="3998800"/>
            <a:ext cx="7692346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28844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66553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ОБЕЛЕНИЕ ЭКОНОМИКИ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Пресечение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«серых схем»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оплаты труда работодателями  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59961" y="4580731"/>
            <a:ext cx="27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Увеличение поступлений НДФЛ 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400" b="1" dirty="0" smtClean="0"/>
              <a:t>38</a:t>
            </a:r>
            <a:r>
              <a:rPr lang="ru-RU" sz="2400" b="1" dirty="0" smtClean="0"/>
              <a:t>,5 </a:t>
            </a:r>
            <a:r>
              <a:rPr lang="ru-RU" sz="2000" dirty="0" smtClean="0"/>
              <a:t>млн. рублей</a:t>
            </a:r>
            <a:endParaRPr lang="ru-RU" sz="2000" dirty="0"/>
          </a:p>
        </p:txBody>
      </p:sp>
      <p:pic>
        <p:nvPicPr>
          <p:cNvPr id="1026" name="Picture 2" descr="https://cdn0.iconfinder.com/data/icons/business-world-extras/512/Businessmen_Team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18" y="2220342"/>
            <a:ext cx="2500088" cy="25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338" y="1447832"/>
            <a:ext cx="36522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работ по выявлению и пресечению схем минимизации налогообложения в виде выплаты неучтенной(«теневой») заработной платы.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информационной работы с руководителями предприятий и индивидуальными предпринимателями-работодателями по стимулированию исключения «серых схем» оплаты труда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401933023"/>
              </p:ext>
            </p:extLst>
          </p:nvPr>
        </p:nvGraphicFramePr>
        <p:xfrm>
          <a:off x="3921683" y="2383763"/>
          <a:ext cx="4278171" cy="26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744235" y="1609182"/>
            <a:ext cx="2594470" cy="1861204"/>
            <a:chOff x="615982" y="2719527"/>
            <a:chExt cx="2594470" cy="186120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5982" y="2719527"/>
              <a:ext cx="2594470" cy="1861204"/>
              <a:chOff x="615982" y="2719527"/>
              <a:chExt cx="2594470" cy="1861204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270" y="2719527"/>
                <a:ext cx="1793425" cy="1793425"/>
              </a:xfrm>
              <a:prstGeom prst="rect">
                <a:avLst/>
              </a:prstGeom>
            </p:spPr>
          </p:pic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670452" y="2787306"/>
                <a:ext cx="2540000" cy="1793425"/>
              </a:xfrm>
              <a:prstGeom prst="line">
                <a:avLst/>
              </a:prstGeom>
              <a:ln w="889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 flipV="1">
                <a:off x="615982" y="2787307"/>
                <a:ext cx="2380258" cy="1793424"/>
              </a:xfrm>
              <a:prstGeom prst="line">
                <a:avLst/>
              </a:prstGeom>
              <a:ln w="889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" descr="https://upload.wikimedia.org/wikipedia/commons/thumb/a/ad/Ruble_sign.svg/125px-Ruble_sig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334" y="3155752"/>
              <a:ext cx="298237" cy="40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558653" y="4796174"/>
            <a:ext cx="351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Поквартальный план увеличения </a:t>
            </a:r>
          </a:p>
          <a:p>
            <a:pPr algn="ctr"/>
            <a:r>
              <a:rPr lang="ru-RU" dirty="0" smtClean="0"/>
              <a:t>поступлений НДФЛ в 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28650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29424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ТОЧКИ РОСТА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B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Создание инвестиционных площадок</a:t>
                      </a:r>
                    </a:p>
                  </a:txBody>
                  <a:tcPr anchor="ctr">
                    <a:solidFill>
                      <a:srgbClr val="EB8C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B7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indpark.ru/images/icon_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7" y="1516804"/>
            <a:ext cx="1538142" cy="1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515" y="3117273"/>
            <a:ext cx="314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Разработать генеральные планы всех </a:t>
            </a:r>
            <a:r>
              <a:rPr lang="ru-RU" dirty="0"/>
              <a:t>4</a:t>
            </a:r>
            <a:r>
              <a:rPr lang="ru-RU" dirty="0" smtClean="0"/>
              <a:t>-х</a:t>
            </a:r>
            <a:r>
              <a:rPr lang="ru-RU" dirty="0" smtClean="0"/>
              <a:t> </a:t>
            </a:r>
            <a:r>
              <a:rPr lang="ru-RU" dirty="0" smtClean="0"/>
              <a:t>сельских поселений </a:t>
            </a:r>
            <a:r>
              <a:rPr lang="ru-RU" dirty="0" smtClean="0"/>
              <a:t>Тляратинского </a:t>
            </a:r>
            <a:r>
              <a:rPr lang="ru-RU" dirty="0" smtClean="0"/>
              <a:t>района  РД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4826" y="3124458"/>
            <a:ext cx="3041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Подготовка необходимой конкурсной документации, включая технические задания, объявление открытых конкурсов и заключение контрактов на разработку генеральных планов сельских поселений </a:t>
            </a:r>
            <a:r>
              <a:rPr lang="ru-RU" sz="1600" dirty="0" smtClean="0"/>
              <a:t>Тляратинского </a:t>
            </a:r>
            <a:r>
              <a:rPr lang="ru-RU" sz="1600" dirty="0" smtClean="0"/>
              <a:t>района РД.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Завершение и утверждение генпланов сельских поселений </a:t>
            </a:r>
            <a:endParaRPr lang="ru-RU" sz="1600" dirty="0"/>
          </a:p>
        </p:txBody>
      </p:sp>
      <p:pic>
        <p:nvPicPr>
          <p:cNvPr id="2054" name="Picture 6" descr="article, blog, content, document, news, note, shee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94" y="17332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ДЕКАБРЬ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2879" y="3357545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ЯНВАРЬ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 title="ЫЫ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007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    --   ДЕКАБРЬ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prstClr val="white">
                    <a:lumMod val="95000"/>
                  </a:prstClr>
                </a:solidFill>
              </a:rPr>
              <a:t>2016</a:t>
            </a:r>
            <a:endParaRPr lang="ru-RU" sz="4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5439" y="3357545"/>
            <a:ext cx="120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ЯНВАРЬ  --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50" y="3542211"/>
            <a:ext cx="293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Реализация мероприятий по Создания туристско-рекреационного комплекса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«</a:t>
            </a:r>
            <a:r>
              <a:rPr lang="ru-RU" sz="1400" dirty="0" err="1">
                <a:solidFill>
                  <a:prstClr val="black"/>
                </a:solidFill>
              </a:rPr>
              <a:t>Цамаури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8176" y="3542211"/>
            <a:ext cx="2794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Создание условий для отдыха населения, привлечение туристов, создание рабочих мест, увеличение налоговой базы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64" y="1824084"/>
            <a:ext cx="26670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1" y="1824084"/>
            <a:ext cx="2666667" cy="1523809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31187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ТОЧКИ РОСТА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Создание инвестиционных площадок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МО «Тляратинский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район»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Комитет по туризму РД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54045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4995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НОВАЯ ИНДУСТРИАЛИЗАЦИЯ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Увеличение промышленного производства</a:t>
                      </a:r>
                    </a:p>
                  </a:txBody>
                  <a:tcPr anchor="ctr">
                    <a:solidFill>
                      <a:srgbClr val="FFD7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ln w="952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  <a:endParaRPr lang="ru-RU" sz="1400" dirty="0">
                        <a:ln w="952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us.123rf.com/450wm/kritchanut/kritchanut1309/kritchanut130900019/22201212-%D0%A0%D1%83%D0%BA%D0%BE%D0%BF%D0%BE%D0%B6%D0%B0%D1%82%D0%B8%D0%B5-%D0%B2%D0%B5%D0%BA%D1%82%D0%BE%D1%80-%D0%B8%D0%BA%D0%BE%D0%BD%D0%B0---%D0%BA%D0%BE%D0%BD%D1%86%D0%B5%D0%BF%D1%86%D0%B8%D1%8F-%D0%B1%D0%B8%D0%B7%D0%BD%D0%B5%D1%81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15" y="2738160"/>
            <a:ext cx="980476" cy="9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2.iconfinder.com/data/icons/windows-8-metro-style/256/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34" y="1974273"/>
            <a:ext cx="2043546" cy="20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553" y="4551218"/>
            <a:ext cx="2362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Оказание содействия промышленным предприятиям в вопросах размещения муниципальных заказов</a:t>
            </a:r>
            <a:endParaRPr lang="ru-RU" sz="1600" dirty="0"/>
          </a:p>
        </p:txBody>
      </p:sp>
      <p:pic>
        <p:nvPicPr>
          <p:cNvPr id="4106" name="Picture 10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1" b="67926"/>
          <a:stretch/>
        </p:blipFill>
        <p:spPr bwMode="auto">
          <a:xfrm>
            <a:off x="1326049" y="1753565"/>
            <a:ext cx="639988" cy="6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9" t="35186" r="38703" b="33730"/>
          <a:stretch/>
        </p:blipFill>
        <p:spPr bwMode="auto">
          <a:xfrm>
            <a:off x="543421" y="2859152"/>
            <a:ext cx="481978" cy="6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" t="307" r="71161" b="68084"/>
          <a:stretch/>
        </p:blipFill>
        <p:spPr bwMode="auto">
          <a:xfrm>
            <a:off x="2571750" y="1771650"/>
            <a:ext cx="788739" cy="8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779019" y="2470676"/>
            <a:ext cx="121753" cy="3375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105927" y="3274129"/>
            <a:ext cx="445770" cy="281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770693" y="3566346"/>
            <a:ext cx="130079" cy="28228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420512" y="3495016"/>
            <a:ext cx="307580" cy="2124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365673" y="2576946"/>
            <a:ext cx="322686" cy="3197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0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1" b="67926"/>
          <a:stretch/>
        </p:blipFill>
        <p:spPr bwMode="auto">
          <a:xfrm>
            <a:off x="2722240" y="3318710"/>
            <a:ext cx="677471" cy="7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69110" r="39743" b="2781"/>
          <a:stretch/>
        </p:blipFill>
        <p:spPr bwMode="auto">
          <a:xfrm>
            <a:off x="1195595" y="3650935"/>
            <a:ext cx="547103" cy="6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8677681" y="4366551"/>
            <a:ext cx="32004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объемов муниципальных заказов, размещаемых на промышленных предприятиях </a:t>
            </a:r>
            <a:r>
              <a:rPr lang="ru-RU" sz="3200" b="1" dirty="0" smtClean="0">
                <a:solidFill>
                  <a:schemeClr val="accent1"/>
                </a:solidFill>
              </a:rPr>
              <a:t>на 20 %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50000" y="5184000"/>
            <a:ext cx="269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- ДЕКАБРЬ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58" y="1830906"/>
            <a:ext cx="2477986" cy="247798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899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58592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836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Главы и Правительства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8" y="4260516"/>
            <a:ext cx="378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Заключение договоров между МО «Тляратинский район» и учреждениями высшего профессионального образования на оказание образовательных услуг по дополнительному профессиональному образованию муниципальных служащих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884" y="4260516"/>
            <a:ext cx="3356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работы по повышению квалификации и профессиональной переподготовке муниципальных служащих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8" y="1926777"/>
            <a:ext cx="1683327" cy="1683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65" y="2045305"/>
            <a:ext cx="1564799" cy="1564799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3397515" y="1609344"/>
          <a:ext cx="5514837" cy="265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0000" y="5184000"/>
            <a:ext cx="255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- НОЯБРЬ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03536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49172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Главы и Правительства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6" y="4583680"/>
            <a:ext cx="37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престижа муниципальной службы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268" y="4583680"/>
            <a:ext cx="3356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в образовательных учреждениях </a:t>
            </a:r>
            <a:r>
              <a:rPr lang="ru-RU" dirty="0" smtClean="0"/>
              <a:t>Тляратинского </a:t>
            </a:r>
            <a:r>
              <a:rPr lang="ru-RU" dirty="0" smtClean="0"/>
              <a:t>района открытых уроков с участием муниципальных </a:t>
            </a:r>
            <a:r>
              <a:rPr lang="ru-RU" dirty="0" smtClean="0"/>
              <a:t>служащих на тему «</a:t>
            </a:r>
            <a:r>
              <a:rPr lang="ru-RU" dirty="0" smtClean="0"/>
              <a:t>Служба </a:t>
            </a:r>
            <a:r>
              <a:rPr lang="ru-RU" dirty="0"/>
              <a:t>государству – служба </a:t>
            </a:r>
            <a:r>
              <a:rPr lang="ru-RU" dirty="0" smtClean="0"/>
              <a:t>обществу»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32" y="1926777"/>
            <a:ext cx="1688867" cy="1688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29" y="1926777"/>
            <a:ext cx="1688867" cy="1688867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19514098"/>
              </p:ext>
            </p:extLst>
          </p:nvPr>
        </p:nvGraphicFramePr>
        <p:xfrm>
          <a:off x="3305175" y="1517072"/>
          <a:ext cx="5353050" cy="306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36186" y="4676014"/>
            <a:ext cx="23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АПРЕЛЬ - ИЮНЬ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83941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2770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«Тляратинский район»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3" y="4260515"/>
            <a:ext cx="3785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Формирование </a:t>
            </a:r>
            <a:r>
              <a:rPr lang="ru-RU" dirty="0" smtClean="0"/>
              <a:t>списка кандидатов в возрасте до 35 лет на замещение высших и главных </a:t>
            </a:r>
            <a:r>
              <a:rPr lang="ru-RU" dirty="0" smtClean="0"/>
              <a:t>должностей.</a:t>
            </a:r>
          </a:p>
          <a:p>
            <a:r>
              <a:rPr lang="ru-RU" dirty="0" smtClean="0"/>
              <a:t>2. выявление </a:t>
            </a:r>
            <a:r>
              <a:rPr lang="ru-RU" dirty="0"/>
              <a:t>кадрового потенциала для гражданской и муниципальной службы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7402" y="3815831"/>
            <a:ext cx="401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ru-RU" dirty="0" smtClean="0"/>
              <a:t>1. Привлечение молодежи на руководящие должности в органы местного самоуправления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" y="1907046"/>
            <a:ext cx="1694933" cy="1694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95" y="1875383"/>
            <a:ext cx="1694933" cy="1694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7" y="1875383"/>
            <a:ext cx="1694933" cy="1694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7402" y="4722180"/>
            <a:ext cx="3671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ru-RU" dirty="0" smtClean="0"/>
              <a:t>2. Формирование кадрового резерва из числа молодых людей в </a:t>
            </a:r>
            <a:r>
              <a:rPr lang="ru-RU" dirty="0"/>
              <a:t>возрасте до 35 лет на замещение высших и главных </a:t>
            </a:r>
            <a:r>
              <a:rPr lang="ru-RU" dirty="0" smtClean="0"/>
              <a:t>должностей муниципальной службы</a:t>
            </a:r>
            <a:endParaRPr lang="ru-RU" dirty="0"/>
          </a:p>
          <a:p>
            <a:pPr algn="ctr"/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60956" y="4491348"/>
            <a:ext cx="240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МАРТ - </a:t>
            </a:r>
            <a:r>
              <a:rPr lang="ru-RU" sz="2400" b="1" dirty="0" smtClean="0">
                <a:solidFill>
                  <a:schemeClr val="accent1"/>
                </a:solidFill>
              </a:rPr>
              <a:t>ДЕКАБ</a:t>
            </a:r>
            <a:r>
              <a:rPr lang="ru-RU" sz="2400" b="1" dirty="0" smtClean="0">
                <a:solidFill>
                  <a:schemeClr val="accent1"/>
                </a:solidFill>
              </a:rPr>
              <a:t>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71" y="2044943"/>
            <a:ext cx="1770888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1314</Words>
  <Application>Microsoft Office PowerPoint</Application>
  <PresentationFormat>Широкоэкранный</PresentationFormat>
  <Paragraphs>487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Segoe Print</vt:lpstr>
      <vt:lpstr>Times New Roman</vt:lpstr>
      <vt:lpstr>Trebuchet MS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Сабир М. Сабиров</dc:creator>
  <cp:lastModifiedBy>user</cp:lastModifiedBy>
  <cp:revision>286</cp:revision>
  <cp:lastPrinted>2015-05-26T15:06:17Z</cp:lastPrinted>
  <dcterms:created xsi:type="dcterms:W3CDTF">2015-05-24T14:53:50Z</dcterms:created>
  <dcterms:modified xsi:type="dcterms:W3CDTF">2015-11-09T06:25:58Z</dcterms:modified>
</cp:coreProperties>
</file>